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image38.jpeg" ContentType="image/jpeg"/>
  <Override PartName="/ppt/media/image39.jpeg" ContentType="image/jpeg"/>
  <Override PartName="/ppt/media/image40.jpeg" ContentType="image/jpeg"/>
  <Override PartName="/ppt/media/image41.jpeg" ContentType="image/jpeg"/>
  <Override PartName="/ppt/media/image4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6858000" cy="9144000"/>
  <p:defaultTextStyle>
    <a:lvl1pPr>
      <a:defRPr>
        <a:latin typeface="Arial"/>
        <a:ea typeface="Arial"/>
        <a:cs typeface="Arial"/>
        <a:sym typeface="Arial"/>
      </a:defRPr>
    </a:lvl1pPr>
    <a:lvl2pPr indent="457200">
      <a:defRPr>
        <a:latin typeface="Arial"/>
        <a:ea typeface="Arial"/>
        <a:cs typeface="Arial"/>
        <a:sym typeface="Arial"/>
      </a:defRPr>
    </a:lvl2pPr>
    <a:lvl3pPr indent="914400">
      <a:defRPr>
        <a:latin typeface="Arial"/>
        <a:ea typeface="Arial"/>
        <a:cs typeface="Arial"/>
        <a:sym typeface="Arial"/>
      </a:defRPr>
    </a:lvl3pPr>
    <a:lvl4pPr indent="1371600">
      <a:defRPr>
        <a:latin typeface="Arial"/>
        <a:ea typeface="Arial"/>
        <a:cs typeface="Arial"/>
        <a:sym typeface="Arial"/>
      </a:defRPr>
    </a:lvl4pPr>
    <a:lvl5pPr indent="1828800">
      <a:defRPr>
        <a:latin typeface="Arial"/>
        <a:ea typeface="Arial"/>
        <a:cs typeface="Arial"/>
        <a:sym typeface="Arial"/>
      </a:defRPr>
    </a:lvl5pPr>
    <a:lvl6pPr>
      <a:defRPr>
        <a:latin typeface="Arial"/>
        <a:ea typeface="Arial"/>
        <a:cs typeface="Arial"/>
        <a:sym typeface="Arial"/>
      </a:defRPr>
    </a:lvl6pPr>
    <a:lvl7pPr>
      <a:defRPr>
        <a:latin typeface="Arial"/>
        <a:ea typeface="Arial"/>
        <a:cs typeface="Arial"/>
        <a:sym typeface="Arial"/>
      </a:defRPr>
    </a:lvl7pPr>
    <a:lvl8pPr>
      <a:defRPr>
        <a:latin typeface="Arial"/>
        <a:ea typeface="Arial"/>
        <a:cs typeface="Arial"/>
        <a:sym typeface="Arial"/>
      </a:defRPr>
    </a:lvl8pPr>
    <a:lvl9pPr>
      <a:defRPr>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F3F4"/>
          </a:solidFill>
        </a:fill>
      </a:tcStyle>
    </a:wholeTbl>
    <a:band2H>
      <a:tcTxStyle b="def" i="def"/>
      <a:tcStyle>
        <a:tcBdr/>
        <a:fill>
          <a:solidFill>
            <a:srgbClr val="F3F9FA"/>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DA"/>
          </a:solidFill>
        </a:fill>
      </a:tcStyle>
    </a:wholeTbl>
    <a:band2H>
      <a:tcTxStyle b="def" i="def"/>
      <a:tcStyle>
        <a:tcBdr/>
        <a:fill>
          <a:solidFill>
            <a:srgbClr val="E7E7ED"/>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BBE0E3"/>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
          <p:cNvSpPr/>
          <p:nvPr>
            <p:ph type="sldImg"/>
          </p:nvPr>
        </p:nvSpPr>
        <p:spPr>
          <a:xfrm>
            <a:off x="1143000" y="685800"/>
            <a:ext cx="4572000" cy="3429000"/>
          </a:xfrm>
          <a:prstGeom prst="rect">
            <a:avLst/>
          </a:prstGeom>
        </p:spPr>
        <p:txBody>
          <a:bodyPr/>
          <a:lstStyle/>
          <a:p>
            <a:pPr lvl="0"/>
          </a:p>
        </p:txBody>
      </p:sp>
      <p:sp>
        <p:nvSpPr>
          <p:cNvPr id="6" name="Shape 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4" name="Shape 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sldNum" sz="quarter" idx="2"/>
          </p:nvPr>
        </p:nvSpPr>
        <p:spPr>
          <a:xfrm>
            <a:off x="6553200" y="6245225"/>
            <a:ext cx="2133600" cy="288824"/>
          </a:xfrm>
          <a:prstGeom prst="rect">
            <a:avLst/>
          </a:prstGeom>
          <a:ln w="12700">
            <a:miter lim="400000"/>
          </a:ln>
        </p:spPr>
        <p:txBody>
          <a:bodyPr lIns="45719" rIns="45719">
            <a:spAutoFit/>
          </a:bodyPr>
          <a:lstStyle>
            <a:lvl1pPr algn="r">
              <a:defRPr sz="14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spd="med" advClick="1"/>
  <p:txStyles>
    <p:titleStyle>
      <a:lvl1pPr algn="ctr">
        <a:defRPr sz="4400">
          <a:latin typeface="Arial"/>
          <a:ea typeface="Arial"/>
          <a:cs typeface="Arial"/>
          <a:sym typeface="Arial"/>
        </a:defRPr>
      </a:lvl1pPr>
      <a:lvl2pPr algn="ctr">
        <a:defRPr sz="4400">
          <a:latin typeface="Arial"/>
          <a:ea typeface="Arial"/>
          <a:cs typeface="Arial"/>
          <a:sym typeface="Arial"/>
        </a:defRPr>
      </a:lvl2pPr>
      <a:lvl3pPr algn="ctr">
        <a:defRPr sz="4400">
          <a:latin typeface="Arial"/>
          <a:ea typeface="Arial"/>
          <a:cs typeface="Arial"/>
          <a:sym typeface="Arial"/>
        </a:defRPr>
      </a:lvl3pPr>
      <a:lvl4pPr algn="ctr">
        <a:defRPr sz="4400">
          <a:latin typeface="Arial"/>
          <a:ea typeface="Arial"/>
          <a:cs typeface="Arial"/>
          <a:sym typeface="Arial"/>
        </a:defRPr>
      </a:lvl4pPr>
      <a:lvl5pPr algn="ctr">
        <a:defRPr sz="4400">
          <a:latin typeface="Arial"/>
          <a:ea typeface="Arial"/>
          <a:cs typeface="Arial"/>
          <a:sym typeface="Arial"/>
        </a:defRPr>
      </a:lvl5pPr>
      <a:lvl6pPr indent="457200" algn="ctr">
        <a:defRPr sz="4400">
          <a:latin typeface="Arial"/>
          <a:ea typeface="Arial"/>
          <a:cs typeface="Arial"/>
          <a:sym typeface="Arial"/>
        </a:defRPr>
      </a:lvl6pPr>
      <a:lvl7pPr indent="914400" algn="ctr">
        <a:defRPr sz="4400">
          <a:latin typeface="Arial"/>
          <a:ea typeface="Arial"/>
          <a:cs typeface="Arial"/>
          <a:sym typeface="Arial"/>
        </a:defRPr>
      </a:lvl7pPr>
      <a:lvl8pPr indent="1371600" algn="ctr">
        <a:defRPr sz="4400">
          <a:latin typeface="Arial"/>
          <a:ea typeface="Arial"/>
          <a:cs typeface="Arial"/>
          <a:sym typeface="Arial"/>
        </a:defRPr>
      </a:lvl8pPr>
      <a:lvl9pPr indent="1828800" algn="ctr">
        <a:defRPr sz="4400">
          <a:latin typeface="Arial"/>
          <a:ea typeface="Arial"/>
          <a:cs typeface="Arial"/>
          <a:sym typeface="Arial"/>
        </a:defRPr>
      </a:lvl9pPr>
    </p:titleStyle>
    <p:bodyStyle>
      <a:lvl1pPr marL="342900" indent="-342900">
        <a:spcBef>
          <a:spcPts val="700"/>
        </a:spcBef>
        <a:buSzPct val="100000"/>
        <a:buChar char="»"/>
        <a:defRPr sz="3200">
          <a:latin typeface="Arial"/>
          <a:ea typeface="Arial"/>
          <a:cs typeface="Arial"/>
          <a:sym typeface="Arial"/>
        </a:defRPr>
      </a:lvl1pPr>
      <a:lvl2pPr marL="783771" indent="-326571">
        <a:spcBef>
          <a:spcPts val="700"/>
        </a:spcBef>
        <a:buSzPct val="100000"/>
        <a:buChar char="–"/>
        <a:defRPr sz="3200">
          <a:latin typeface="Arial"/>
          <a:ea typeface="Arial"/>
          <a:cs typeface="Arial"/>
          <a:sym typeface="Arial"/>
        </a:defRPr>
      </a:lvl2pPr>
      <a:lvl3pPr marL="1219200" indent="-304800">
        <a:spcBef>
          <a:spcPts val="700"/>
        </a:spcBef>
        <a:buSzPct val="100000"/>
        <a:buChar char="•"/>
        <a:defRPr sz="3200">
          <a:latin typeface="Arial"/>
          <a:ea typeface="Arial"/>
          <a:cs typeface="Arial"/>
          <a:sym typeface="Arial"/>
        </a:defRPr>
      </a:lvl3pPr>
      <a:lvl4pPr marL="1737360" indent="-365760">
        <a:spcBef>
          <a:spcPts val="700"/>
        </a:spcBef>
        <a:buSzPct val="100000"/>
        <a:buChar char="–"/>
        <a:defRPr sz="3200">
          <a:latin typeface="Arial"/>
          <a:ea typeface="Arial"/>
          <a:cs typeface="Arial"/>
          <a:sym typeface="Arial"/>
        </a:defRPr>
      </a:lvl4pPr>
      <a:lvl5pPr marL="2235200" indent="-406400">
        <a:spcBef>
          <a:spcPts val="700"/>
        </a:spcBef>
        <a:buSzPct val="100000"/>
        <a:buChar char="»"/>
        <a:defRPr sz="3200">
          <a:latin typeface="Arial"/>
          <a:ea typeface="Arial"/>
          <a:cs typeface="Arial"/>
          <a:sym typeface="Arial"/>
        </a:defRPr>
      </a:lvl5pPr>
      <a:lvl6pPr marL="2692400" indent="-406400">
        <a:spcBef>
          <a:spcPts val="700"/>
        </a:spcBef>
        <a:buSzPct val="100000"/>
        <a:buChar char="•"/>
        <a:defRPr sz="3200">
          <a:latin typeface="Arial"/>
          <a:ea typeface="Arial"/>
          <a:cs typeface="Arial"/>
          <a:sym typeface="Arial"/>
        </a:defRPr>
      </a:lvl6pPr>
      <a:lvl7pPr marL="3149600" indent="-406400">
        <a:spcBef>
          <a:spcPts val="700"/>
        </a:spcBef>
        <a:buSzPct val="100000"/>
        <a:buChar char="•"/>
        <a:defRPr sz="3200">
          <a:latin typeface="Arial"/>
          <a:ea typeface="Arial"/>
          <a:cs typeface="Arial"/>
          <a:sym typeface="Arial"/>
        </a:defRPr>
      </a:lvl7pPr>
      <a:lvl8pPr marL="3606800" indent="-406400">
        <a:spcBef>
          <a:spcPts val="700"/>
        </a:spcBef>
        <a:buSzPct val="100000"/>
        <a:buChar char="•"/>
        <a:defRPr sz="3200">
          <a:latin typeface="Arial"/>
          <a:ea typeface="Arial"/>
          <a:cs typeface="Arial"/>
          <a:sym typeface="Arial"/>
        </a:defRPr>
      </a:lvl8pPr>
      <a:lvl9pPr marL="4064000" indent="-406400">
        <a:spcBef>
          <a:spcPts val="700"/>
        </a:spcBef>
        <a:buSzPct val="100000"/>
        <a:buChar char="•"/>
        <a:defRPr sz="3200">
          <a:latin typeface="Arial"/>
          <a:ea typeface="Arial"/>
          <a:cs typeface="Arial"/>
          <a:sym typeface="Arial"/>
        </a:defRPr>
      </a:lvl9pPr>
    </p:bodyStyle>
    <p:otherStyle>
      <a:lvl1pPr algn="r">
        <a:defRPr sz="1400">
          <a:solidFill>
            <a:schemeClr val="tx1"/>
          </a:solidFill>
          <a:latin typeface="+mn-lt"/>
          <a:ea typeface="+mn-ea"/>
          <a:cs typeface="+mn-cs"/>
          <a:sym typeface="Arial"/>
        </a:defRPr>
      </a:lvl1pPr>
      <a:lvl2pPr indent="457200" algn="r">
        <a:defRPr sz="1400">
          <a:solidFill>
            <a:schemeClr val="tx1"/>
          </a:solidFill>
          <a:latin typeface="+mn-lt"/>
          <a:ea typeface="+mn-ea"/>
          <a:cs typeface="+mn-cs"/>
          <a:sym typeface="Arial"/>
        </a:defRPr>
      </a:lvl2pPr>
      <a:lvl3pPr indent="914400" algn="r">
        <a:defRPr sz="1400">
          <a:solidFill>
            <a:schemeClr val="tx1"/>
          </a:solidFill>
          <a:latin typeface="+mn-lt"/>
          <a:ea typeface="+mn-ea"/>
          <a:cs typeface="+mn-cs"/>
          <a:sym typeface="Arial"/>
        </a:defRPr>
      </a:lvl3pPr>
      <a:lvl4pPr indent="1371600" algn="r">
        <a:defRPr sz="1400">
          <a:solidFill>
            <a:schemeClr val="tx1"/>
          </a:solidFill>
          <a:latin typeface="+mn-lt"/>
          <a:ea typeface="+mn-ea"/>
          <a:cs typeface="+mn-cs"/>
          <a:sym typeface="Arial"/>
        </a:defRPr>
      </a:lvl4pPr>
      <a:lvl5pPr indent="1828800" algn="r">
        <a:defRPr sz="1400">
          <a:solidFill>
            <a:schemeClr val="tx1"/>
          </a:solidFill>
          <a:latin typeface="+mn-lt"/>
          <a:ea typeface="+mn-ea"/>
          <a:cs typeface="+mn-cs"/>
          <a:sym typeface="Arial"/>
        </a:defRPr>
      </a:lvl5pPr>
      <a:lvl6pPr algn="r">
        <a:defRPr sz="1400">
          <a:solidFill>
            <a:schemeClr val="tx1"/>
          </a:solidFill>
          <a:latin typeface="+mn-lt"/>
          <a:ea typeface="+mn-ea"/>
          <a:cs typeface="+mn-cs"/>
          <a:sym typeface="Arial"/>
        </a:defRPr>
      </a:lvl6pPr>
      <a:lvl7pPr algn="r">
        <a:defRPr sz="1400">
          <a:solidFill>
            <a:schemeClr val="tx1"/>
          </a:solidFill>
          <a:latin typeface="+mn-lt"/>
          <a:ea typeface="+mn-ea"/>
          <a:cs typeface="+mn-cs"/>
          <a:sym typeface="Arial"/>
        </a:defRPr>
      </a:lvl7pPr>
      <a:lvl8pPr algn="r">
        <a:defRPr sz="1400">
          <a:solidFill>
            <a:schemeClr val="tx1"/>
          </a:solidFill>
          <a:latin typeface="+mn-lt"/>
          <a:ea typeface="+mn-ea"/>
          <a:cs typeface="+mn-cs"/>
          <a:sym typeface="Arial"/>
        </a:defRPr>
      </a:lvl8pPr>
      <a:lvl9pPr algn="r">
        <a:defRPr sz="14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23.png"/><Relationship Id="rId6" Type="http://schemas.openxmlformats.org/officeDocument/2006/relationships/image" Target="../media/image2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 Id="rId3" Type="http://schemas.openxmlformats.org/officeDocument/2006/relationships/image" Target="../media/image2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17.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18.jpeg"/><Relationship Id="rId4" Type="http://schemas.openxmlformats.org/officeDocument/2006/relationships/image" Target="../media/image29.png"/><Relationship Id="rId5" Type="http://schemas.openxmlformats.org/officeDocument/2006/relationships/image" Target="../media/image19.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20.jpe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21.jpeg"/><Relationship Id="rId4" Type="http://schemas.openxmlformats.org/officeDocument/2006/relationships/image" Target="../media/image3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39.png"/><Relationship Id="rId6" Type="http://schemas.openxmlformats.org/officeDocument/2006/relationships/image" Target="../media/image4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25.jpeg"/><Relationship Id="rId6" Type="http://schemas.openxmlformats.org/officeDocument/2006/relationships/image" Target="../media/image4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28.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29.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6.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30.jpeg"/><Relationship Id="rId4" Type="http://schemas.openxmlformats.org/officeDocument/2006/relationships/image" Target="../media/image4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31.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5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 Id="rId3" Type="http://schemas.openxmlformats.org/officeDocument/2006/relationships/image" Target="../media/image34.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35.jpeg"/><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57.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41.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jpeg"/><Relationship Id="rId3" Type="http://schemas.openxmlformats.org/officeDocument/2006/relationships/image" Target="../media/image6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5.jpeg"/><Relationship Id="rId5" Type="http://schemas.openxmlformats.org/officeDocument/2006/relationships/image" Target="../media/image9.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10.png"/><Relationship Id="rId4" Type="http://schemas.openxmlformats.org/officeDocument/2006/relationships/image" Target="../media/image7.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2.png"/><Relationship Id="rId6" Type="http://schemas.openxmlformats.org/officeDocument/2006/relationships/image" Target="../media/image1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0.jpeg"/><Relationship Id="rId4" Type="http://schemas.openxmlformats.org/officeDocument/2006/relationships/image" Target="../media/image1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1.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2.jpeg"/><Relationship Id="rId4" Type="http://schemas.openxmlformats.org/officeDocument/2006/relationships/image" Target="../media/image18.png"/><Relationship Id="rId5" Type="http://schemas.openxmlformats.org/officeDocument/2006/relationships/image" Target="../media/image1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13.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 name="Shape 8"/>
          <p:cNvSpPr/>
          <p:nvPr>
            <p:ph type="body" idx="4294967295"/>
          </p:nvPr>
        </p:nvSpPr>
        <p:spPr>
          <a:xfrm>
            <a:off x="304800" y="304800"/>
            <a:ext cx="83820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厂方货品首页</a:t>
            </a:r>
            <a:endParaRPr sz="3200">
              <a:latin typeface="宋体"/>
              <a:ea typeface="宋体"/>
              <a:cs typeface="宋体"/>
              <a:sym typeface="宋体"/>
            </a:endParaRPr>
          </a:p>
          <a:p>
            <a:pPr lvl="2" marL="228600" indent="685800">
              <a:spcBef>
                <a:spcPts val="500"/>
              </a:spcBef>
              <a:buSzTx/>
              <a:buNone/>
              <a:defRPr sz="1800"/>
            </a:pPr>
            <a:r>
              <a:rPr sz="2400"/>
              <a:t>   IOS					      android</a:t>
            </a:r>
          </a:p>
        </p:txBody>
      </p:sp>
      <p:pic>
        <p:nvPicPr>
          <p:cNvPr id="9" name="image.png"/>
          <p:cNvPicPr/>
          <p:nvPr/>
        </p:nvPicPr>
        <p:blipFill>
          <a:blip r:embed="rId2">
            <a:extLst/>
          </a:blip>
          <a:stretch>
            <a:fillRect/>
          </a:stretch>
        </p:blipFill>
        <p:spPr>
          <a:xfrm>
            <a:off x="1279525" y="4165600"/>
            <a:ext cx="7035800" cy="2725738"/>
          </a:xfrm>
          <a:prstGeom prst="rect">
            <a:avLst/>
          </a:prstGeom>
          <a:ln w="12700">
            <a:miter lim="400000"/>
          </a:ln>
        </p:spPr>
      </p:pic>
      <p:pic>
        <p:nvPicPr>
          <p:cNvPr id="10" name="IMG_0167(2).png" descr="C:\Users\Administrator\Desktop\IMG_0167(2).PNG"/>
          <p:cNvPicPr/>
          <p:nvPr/>
        </p:nvPicPr>
        <p:blipFill>
          <a:blip r:embed="rId3">
            <a:extLst/>
          </a:blip>
          <a:stretch>
            <a:fillRect/>
          </a:stretch>
        </p:blipFill>
        <p:spPr>
          <a:xfrm>
            <a:off x="2209800" y="1219200"/>
            <a:ext cx="2133600" cy="3200400"/>
          </a:xfrm>
          <a:prstGeom prst="rect">
            <a:avLst/>
          </a:prstGeom>
          <a:ln w="12700">
            <a:miter lim="400000"/>
          </a:ln>
        </p:spPr>
      </p:pic>
      <p:pic>
        <p:nvPicPr>
          <p:cNvPr id="11" name="S50627-105913.jpg" descr="C:\Users\Administrator\Desktop\S50627-105913.jpg"/>
          <p:cNvPicPr/>
          <p:nvPr/>
        </p:nvPicPr>
        <p:blipFill>
          <a:blip r:embed="rId4">
            <a:extLst/>
          </a:blip>
          <a:stretch>
            <a:fillRect/>
          </a:stretch>
        </p:blipFill>
        <p:spPr>
          <a:xfrm>
            <a:off x="5334000" y="1219200"/>
            <a:ext cx="1928813" cy="3429000"/>
          </a:xfrm>
          <a:prstGeom prst="rect">
            <a:avLst/>
          </a:prstGeom>
          <a:ln w="12700">
            <a:miter lim="400000"/>
          </a:ln>
        </p:spPr>
      </p:pic>
      <p:pic>
        <p:nvPicPr>
          <p:cNvPr id="12" name="S50627-105618.jpg" descr="C:\Users\Administrator\Desktop\S50627-105618.jpg"/>
          <p:cNvPicPr/>
          <p:nvPr/>
        </p:nvPicPr>
        <p:blipFill>
          <a:blip r:embed="rId5">
            <a:extLst/>
          </a:blip>
          <a:stretch>
            <a:fillRect/>
          </a:stretch>
        </p:blipFill>
        <p:spPr>
          <a:xfrm>
            <a:off x="7215187" y="1219200"/>
            <a:ext cx="1928813" cy="3429000"/>
          </a:xfrm>
          <a:prstGeom prst="rect">
            <a:avLst/>
          </a:prstGeom>
          <a:ln w="12700">
            <a:miter lim="400000"/>
          </a:ln>
        </p:spPr>
      </p:pic>
      <p:pic>
        <p:nvPicPr>
          <p:cNvPr id="13" name="IMG_0168.png" descr="C:\Users\Administrator\Desktop\IMG_0168.PNG"/>
          <p:cNvPicPr/>
          <p:nvPr/>
        </p:nvPicPr>
        <p:blipFill>
          <a:blip r:embed="rId6">
            <a:extLst/>
          </a:blip>
          <a:stretch>
            <a:fillRect/>
          </a:stretch>
        </p:blipFill>
        <p:spPr>
          <a:xfrm>
            <a:off x="0" y="1219200"/>
            <a:ext cx="2184400" cy="3276600"/>
          </a:xfrm>
          <a:prstGeom prst="rect">
            <a:avLst/>
          </a:prstGeom>
          <a:ln w="12700">
            <a:miter lim="400000"/>
          </a:ln>
        </p:spPr>
      </p:pic>
      <p:sp>
        <p:nvSpPr>
          <p:cNvPr id="14" name="Shape 14"/>
          <p:cNvSpPr/>
          <p:nvPr/>
        </p:nvSpPr>
        <p:spPr>
          <a:xfrm>
            <a:off x="762000" y="2362200"/>
            <a:ext cx="685800" cy="152400"/>
          </a:xfrm>
          <a:prstGeom prst="rect">
            <a:avLst/>
          </a:prstGeom>
          <a:ln>
            <a:solidFill/>
            <a:miter/>
          </a:ln>
        </p:spPr>
        <p:txBody>
          <a:bodyPr lIns="0" tIns="0" rIns="0" bIns="0"/>
          <a:lstStyle/>
          <a:p>
            <a:pPr lvl="0"/>
          </a:p>
        </p:txBody>
      </p:sp>
      <p:sp>
        <p:nvSpPr>
          <p:cNvPr id="15" name="Shape 15"/>
          <p:cNvSpPr/>
          <p:nvPr/>
        </p:nvSpPr>
        <p:spPr>
          <a:xfrm>
            <a:off x="1351203" y="6537915"/>
            <a:ext cx="7019217"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2600"/>
                </a:solidFill>
              </a:defRPr>
            </a:lvl1pPr>
          </a:lstStyle>
          <a:p>
            <a:pPr lvl="0">
              <a:defRPr sz="1800">
                <a:solidFill>
                  <a:srgbClr val="000000"/>
                </a:solidFill>
              </a:defRPr>
            </a:pPr>
            <a:r>
              <a:rPr sz="1200">
                <a:solidFill>
                  <a:srgbClr val="FF2600"/>
                </a:solidFill>
              </a:rPr>
              <a:t>问题5 和安卓统一，问题9告诉服务端同学了，服务端问题，问题10 ios 安卓一样，请确定，问题11修改</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厂方订单</a:t>
            </a:r>
            <a:r>
              <a:rPr sz="3200"/>
              <a:t>-</a:t>
            </a:r>
            <a:r>
              <a:rPr sz="3200">
                <a:latin typeface="宋体"/>
                <a:ea typeface="宋体"/>
                <a:cs typeface="宋体"/>
                <a:sym typeface="宋体"/>
              </a:rPr>
              <a:t>已处理</a:t>
            </a:r>
            <a:endParaRPr sz="3200">
              <a:latin typeface="宋体"/>
              <a:ea typeface="宋体"/>
              <a:cs typeface="宋体"/>
              <a:sym typeface="宋体"/>
            </a:endParaRPr>
          </a:p>
          <a:p>
            <a:pPr lvl="2" marL="228600" indent="685800">
              <a:spcBef>
                <a:spcPts val="500"/>
              </a:spcBef>
              <a:buSzTx/>
              <a:buNone/>
              <a:defRPr sz="1800"/>
            </a:pPr>
            <a:r>
              <a:rPr sz="2400"/>
              <a:t>IOS				               android</a:t>
            </a:r>
            <a:endParaRPr sz="2400"/>
          </a:p>
          <a:p>
            <a:pPr lvl="2" marL="228600" indent="685800">
              <a:spcBef>
                <a:spcPts val="500"/>
              </a:spcBef>
              <a:buSzTx/>
              <a:buNone/>
              <a:defRPr sz="1800"/>
            </a:pPr>
            <a:r>
              <a:rPr sz="2400"/>
              <a:t>				</a:t>
            </a:r>
            <a:endParaRPr sz="2400"/>
          </a:p>
          <a:p>
            <a:pPr lvl="2" marL="228600" indent="685800">
              <a:spcBef>
                <a:spcPts val="500"/>
              </a:spcBef>
              <a:buSzTx/>
              <a:buNone/>
              <a:defRPr sz="1800"/>
            </a:pPr>
            <a:r>
              <a:rPr sz="2400"/>
              <a:t>			</a:t>
            </a:r>
          </a:p>
        </p:txBody>
      </p:sp>
      <p:sp>
        <p:nvSpPr>
          <p:cNvPr id="79" name="Shape 79"/>
          <p:cNvSpPr/>
          <p:nvPr/>
        </p:nvSpPr>
        <p:spPr>
          <a:xfrm>
            <a:off x="2971800" y="1524000"/>
            <a:ext cx="19812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t>1</a:t>
            </a:r>
            <a:r>
              <a:rPr>
                <a:latin typeface="宋体"/>
                <a:ea typeface="宋体"/>
                <a:cs typeface="宋体"/>
                <a:sym typeface="宋体"/>
              </a:rPr>
              <a:t>、</a:t>
            </a:r>
          </a:p>
        </p:txBody>
      </p:sp>
      <p:pic>
        <p:nvPicPr>
          <p:cNvPr id="80" name="IMG_0171.png" descr="C:\Users\Administrator\Desktop\IMG_0171.PNG"/>
          <p:cNvPicPr/>
          <p:nvPr/>
        </p:nvPicPr>
        <p:blipFill>
          <a:blip r:embed="rId2">
            <a:extLst/>
          </a:blip>
          <a:stretch>
            <a:fillRect/>
          </a:stretch>
        </p:blipFill>
        <p:spPr>
          <a:xfrm>
            <a:off x="0" y="1219200"/>
            <a:ext cx="1828800" cy="2743200"/>
          </a:xfrm>
          <a:prstGeom prst="rect">
            <a:avLst/>
          </a:prstGeom>
          <a:ln w="12700">
            <a:miter lim="400000"/>
          </a:ln>
        </p:spPr>
      </p:pic>
      <p:pic>
        <p:nvPicPr>
          <p:cNvPr id="81" name="S50627-111550.jpg" descr="C:\Users\Administrator\Desktop\S50627-111550.jpg"/>
          <p:cNvPicPr/>
          <p:nvPr/>
        </p:nvPicPr>
        <p:blipFill>
          <a:blip r:embed="rId3">
            <a:extLst/>
          </a:blip>
          <a:stretch>
            <a:fillRect/>
          </a:stretch>
        </p:blipFill>
        <p:spPr>
          <a:xfrm>
            <a:off x="4800600" y="1219200"/>
            <a:ext cx="2005013" cy="3563938"/>
          </a:xfrm>
          <a:prstGeom prst="rect">
            <a:avLst/>
          </a:prstGeom>
          <a:ln w="12700">
            <a:miter lim="400000"/>
          </a:ln>
        </p:spPr>
      </p:pic>
      <p:pic>
        <p:nvPicPr>
          <p:cNvPr id="82" name="S50627-111512.jpg" descr="C:\Users\Administrator\Desktop\S50627-111512.jpg"/>
          <p:cNvPicPr/>
          <p:nvPr/>
        </p:nvPicPr>
        <p:blipFill>
          <a:blip r:embed="rId4">
            <a:extLst/>
          </a:blip>
          <a:stretch>
            <a:fillRect/>
          </a:stretch>
        </p:blipFill>
        <p:spPr>
          <a:xfrm>
            <a:off x="6781800" y="1219200"/>
            <a:ext cx="2057400" cy="3657600"/>
          </a:xfrm>
          <a:prstGeom prst="rect">
            <a:avLst/>
          </a:prstGeom>
          <a:ln w="12700">
            <a:miter lim="400000"/>
          </a:ln>
        </p:spPr>
      </p:pic>
      <p:pic>
        <p:nvPicPr>
          <p:cNvPr id="83" name="IMG_0170.png" descr="C:\Users\Administrator\Desktop\IMG_0170.PNG"/>
          <p:cNvPicPr/>
          <p:nvPr/>
        </p:nvPicPr>
        <p:blipFill>
          <a:blip r:embed="rId5">
            <a:extLst/>
          </a:blip>
          <a:stretch>
            <a:fillRect/>
          </a:stretch>
        </p:blipFill>
        <p:spPr>
          <a:xfrm>
            <a:off x="1828800" y="1219200"/>
            <a:ext cx="1828800" cy="2743200"/>
          </a:xfrm>
          <a:prstGeom prst="rect">
            <a:avLst/>
          </a:prstGeom>
          <a:ln w="12700">
            <a:miter lim="400000"/>
          </a:ln>
        </p:spPr>
      </p:pic>
      <p:sp>
        <p:nvSpPr>
          <p:cNvPr id="84" name="Shape 84"/>
          <p:cNvSpPr/>
          <p:nvPr/>
        </p:nvSpPr>
        <p:spPr>
          <a:xfrm>
            <a:off x="533400" y="4343399"/>
            <a:ext cx="3581400" cy="234090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a:solidFill>
                  <a:srgbClr val="0433FF"/>
                </a:solidFill>
              </a:rPr>
              <a:t>1</a:t>
            </a:r>
            <a:r>
              <a:rPr>
                <a:solidFill>
                  <a:srgbClr val="0433FF"/>
                </a:solidFill>
                <a:latin typeface="宋体"/>
                <a:ea typeface="宋体"/>
                <a:cs typeface="宋体"/>
                <a:sym typeface="宋体"/>
              </a:rPr>
              <a:t>、同一帐号两者完成订单数不一致</a:t>
            </a:r>
            <a:r>
              <a:rPr>
                <a:solidFill>
                  <a:srgbClr val="0433FF"/>
                </a:solidFill>
              </a:rPr>
              <a:t>ios</a:t>
            </a:r>
            <a:r>
              <a:rPr>
                <a:solidFill>
                  <a:srgbClr val="0433FF"/>
                </a:solidFill>
                <a:latin typeface="宋体"/>
                <a:ea typeface="宋体"/>
                <a:cs typeface="宋体"/>
                <a:sym typeface="宋体"/>
              </a:rPr>
              <a:t>为</a:t>
            </a:r>
            <a:r>
              <a:rPr>
                <a:solidFill>
                  <a:srgbClr val="0433FF"/>
                </a:solidFill>
              </a:rPr>
              <a:t>1</a:t>
            </a:r>
            <a:r>
              <a:rPr>
                <a:solidFill>
                  <a:srgbClr val="0433FF"/>
                </a:solidFill>
                <a:latin typeface="宋体"/>
                <a:ea typeface="宋体"/>
                <a:cs typeface="宋体"/>
                <a:sym typeface="宋体"/>
              </a:rPr>
              <a:t>单</a:t>
            </a:r>
            <a:r>
              <a:rPr>
                <a:solidFill>
                  <a:srgbClr val="0433FF"/>
                </a:solidFill>
              </a:rPr>
              <a:t>android</a:t>
            </a:r>
            <a:r>
              <a:rPr>
                <a:solidFill>
                  <a:srgbClr val="0433FF"/>
                </a:solidFill>
                <a:latin typeface="宋体"/>
                <a:ea typeface="宋体"/>
                <a:cs typeface="宋体"/>
                <a:sym typeface="宋体"/>
              </a:rPr>
              <a:t>为</a:t>
            </a:r>
            <a:r>
              <a:rPr>
                <a:solidFill>
                  <a:srgbClr val="0433FF"/>
                </a:solidFill>
              </a:rPr>
              <a:t>2</a:t>
            </a:r>
            <a:endParaRPr>
              <a:solidFill>
                <a:srgbClr val="0433FF"/>
              </a:solidFill>
            </a:endParaRPr>
          </a:p>
          <a:p>
            <a:pPr lvl="0"/>
            <a:r>
              <a:rPr>
                <a:solidFill>
                  <a:srgbClr val="FF2600"/>
                </a:solidFill>
              </a:rPr>
              <a:t>2</a:t>
            </a:r>
            <a:r>
              <a:rPr>
                <a:solidFill>
                  <a:srgbClr val="FF2600"/>
                </a:solidFill>
                <a:latin typeface="宋体"/>
                <a:ea typeface="宋体"/>
                <a:cs typeface="宋体"/>
                <a:sym typeface="宋体"/>
              </a:rPr>
              <a:t>、红色框参照</a:t>
            </a:r>
            <a:r>
              <a:rPr>
                <a:solidFill>
                  <a:srgbClr val="FF2600"/>
                </a:solidFill>
              </a:rPr>
              <a:t>ios/</a:t>
            </a:r>
            <a:r>
              <a:rPr>
                <a:solidFill>
                  <a:srgbClr val="FF2600"/>
                </a:solidFill>
                <a:latin typeface="宋体"/>
                <a:ea typeface="宋体"/>
                <a:cs typeface="宋体"/>
                <a:sym typeface="宋体"/>
              </a:rPr>
              <a:t>原型更改</a:t>
            </a:r>
            <a:endParaRPr>
              <a:solidFill>
                <a:srgbClr val="FF2600"/>
              </a:solidFill>
              <a:latin typeface="宋体"/>
              <a:ea typeface="宋体"/>
              <a:cs typeface="宋体"/>
              <a:sym typeface="宋体"/>
            </a:endParaRPr>
          </a:p>
          <a:p>
            <a:pPr lvl="0"/>
            <a:r>
              <a:rPr>
                <a:solidFill>
                  <a:srgbClr val="FF2600"/>
                </a:solidFill>
              </a:rPr>
              <a:t>3</a:t>
            </a:r>
            <a:r>
              <a:rPr>
                <a:solidFill>
                  <a:srgbClr val="FF2600"/>
                </a:solidFill>
                <a:latin typeface="宋体"/>
                <a:ea typeface="宋体"/>
                <a:cs typeface="宋体"/>
                <a:sym typeface="宋体"/>
              </a:rPr>
              <a:t>、黑色框参照</a:t>
            </a:r>
            <a:r>
              <a:rPr>
                <a:solidFill>
                  <a:srgbClr val="FF2600"/>
                </a:solidFill>
              </a:rPr>
              <a:t>android/</a:t>
            </a:r>
            <a:r>
              <a:rPr>
                <a:solidFill>
                  <a:srgbClr val="FF2600"/>
                </a:solidFill>
                <a:latin typeface="宋体"/>
                <a:ea typeface="宋体"/>
                <a:cs typeface="宋体"/>
                <a:sym typeface="宋体"/>
              </a:rPr>
              <a:t>原型更改</a:t>
            </a:r>
            <a:endParaRPr>
              <a:solidFill>
                <a:srgbClr val="FF2600"/>
              </a:solidFill>
              <a:latin typeface="宋体"/>
              <a:ea typeface="宋体"/>
              <a:cs typeface="宋体"/>
              <a:sym typeface="宋体"/>
            </a:endParaRPr>
          </a:p>
          <a:p>
            <a:pPr lvl="0"/>
            <a:r>
              <a:t>4</a:t>
            </a:r>
            <a:r>
              <a:rPr>
                <a:latin typeface="宋体"/>
                <a:ea typeface="宋体"/>
                <a:cs typeface="宋体"/>
                <a:sym typeface="宋体"/>
              </a:rPr>
              <a:t>、参照原型订单详情应有订单时间议价时间议价操作订单状态</a:t>
            </a:r>
            <a:endParaRPr>
              <a:latin typeface="宋体"/>
              <a:ea typeface="宋体"/>
              <a:cs typeface="宋体"/>
              <a:sym typeface="宋体"/>
            </a:endParaRPr>
          </a:p>
          <a:p>
            <a:pPr lvl="0"/>
            <a:r>
              <a:t>5</a:t>
            </a:r>
            <a:r>
              <a:rPr>
                <a:latin typeface="宋体"/>
                <a:ea typeface="宋体"/>
                <a:cs typeface="宋体"/>
                <a:sym typeface="宋体"/>
              </a:rPr>
              <a:t>、参照原型在订单号同一行应有订单金额</a:t>
            </a:r>
          </a:p>
        </p:txBody>
      </p:sp>
      <p:sp>
        <p:nvSpPr>
          <p:cNvPr id="85" name="Shape 85"/>
          <p:cNvSpPr/>
          <p:nvPr/>
        </p:nvSpPr>
        <p:spPr>
          <a:xfrm>
            <a:off x="7848600" y="1676400"/>
            <a:ext cx="914400" cy="228600"/>
          </a:xfrm>
          <a:prstGeom prst="rect">
            <a:avLst/>
          </a:prstGeom>
          <a:ln w="12700">
            <a:solidFill>
              <a:srgbClr val="FF0000"/>
            </a:solidFill>
            <a:miter/>
          </a:ln>
        </p:spPr>
        <p:txBody>
          <a:bodyPr lIns="0" tIns="0" rIns="0" bIns="0"/>
          <a:lstStyle/>
          <a:p>
            <a:pPr lvl="0"/>
          </a:p>
        </p:txBody>
      </p:sp>
      <p:sp>
        <p:nvSpPr>
          <p:cNvPr id="86" name="Shape 86"/>
          <p:cNvSpPr/>
          <p:nvPr/>
        </p:nvSpPr>
        <p:spPr>
          <a:xfrm>
            <a:off x="1981200" y="1905000"/>
            <a:ext cx="1524000" cy="76200"/>
          </a:xfrm>
          <a:prstGeom prst="rect">
            <a:avLst/>
          </a:prstGeom>
          <a:ln w="12700">
            <a:solidFill/>
            <a:miter/>
          </a:ln>
        </p:spPr>
        <p:txBody>
          <a:bodyPr lIns="0" tIns="0" rIns="0" bIns="0"/>
          <a:lstStyle/>
          <a:p>
            <a:pPr lvl="0"/>
          </a:p>
        </p:txBody>
      </p:sp>
      <p:pic>
        <p:nvPicPr>
          <p:cNvPr id="87" name="QQ图片20150627112810.png" descr="C:\Users\Administrator\Desktop\QQ图片20150627112810.png"/>
          <p:cNvPicPr/>
          <p:nvPr/>
        </p:nvPicPr>
        <p:blipFill>
          <a:blip r:embed="rId6">
            <a:extLst/>
          </a:blip>
          <a:stretch>
            <a:fillRect/>
          </a:stretch>
        </p:blipFill>
        <p:spPr>
          <a:xfrm>
            <a:off x="8417804" y="2491648"/>
            <a:ext cx="3152776" cy="5362576"/>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厂方界面</a:t>
            </a:r>
            <a:endParaRPr sz="3200">
              <a:latin typeface="宋体"/>
              <a:ea typeface="宋体"/>
              <a:cs typeface="宋体"/>
              <a:sym typeface="宋体"/>
            </a:endParaRPr>
          </a:p>
          <a:p>
            <a:pPr lvl="2" marL="228600" indent="685800">
              <a:spcBef>
                <a:spcPts val="500"/>
              </a:spcBef>
              <a:buSzTx/>
              <a:buNone/>
              <a:defRPr sz="1800"/>
            </a:pPr>
            <a:r>
              <a:rPr sz="2400"/>
              <a:t>IOS				               android</a:t>
            </a:r>
            <a:endParaRPr sz="2400"/>
          </a:p>
          <a:p>
            <a:pPr lvl="2" marL="228600" indent="685800">
              <a:spcBef>
                <a:spcPts val="500"/>
              </a:spcBef>
              <a:buSzTx/>
              <a:buNone/>
              <a:defRPr sz="1800"/>
            </a:pPr>
            <a:r>
              <a:rPr sz="2400"/>
              <a:t>				</a:t>
            </a:r>
            <a:endParaRPr sz="2400"/>
          </a:p>
          <a:p>
            <a:pPr lvl="2" marL="228600" indent="685800">
              <a:spcBef>
                <a:spcPts val="500"/>
              </a:spcBef>
              <a:buSzTx/>
              <a:buNone/>
              <a:defRPr sz="1800"/>
            </a:pPr>
            <a:r>
              <a:rPr sz="2400"/>
              <a:t>			</a:t>
            </a:r>
          </a:p>
        </p:txBody>
      </p:sp>
      <p:sp>
        <p:nvSpPr>
          <p:cNvPr id="90" name="Shape 90"/>
          <p:cNvSpPr/>
          <p:nvPr/>
        </p:nvSpPr>
        <p:spPr>
          <a:xfrm>
            <a:off x="3276599" y="1143000"/>
            <a:ext cx="2286002" cy="47412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a:solidFill>
                  <a:srgbClr val="FF2600"/>
                </a:solidFill>
              </a:rPr>
              <a:t>1</a:t>
            </a:r>
            <a:r>
              <a:rPr>
                <a:solidFill>
                  <a:srgbClr val="FF2600"/>
                </a:solidFill>
                <a:latin typeface="宋体"/>
                <a:ea typeface="宋体"/>
                <a:cs typeface="宋体"/>
                <a:sym typeface="宋体"/>
              </a:rPr>
              <a:t>、同一厂商页面下，所有商品对应厂商编号应该与页面顶部的厂商编号一致，即</a:t>
            </a:r>
            <a:r>
              <a:rPr>
                <a:solidFill>
                  <a:srgbClr val="FF2600"/>
                </a:solidFill>
              </a:rPr>
              <a:t>AA2223</a:t>
            </a:r>
            <a:r>
              <a:rPr>
                <a:solidFill>
                  <a:srgbClr val="FF2600"/>
                </a:solidFill>
                <a:latin typeface="宋体"/>
                <a:ea typeface="宋体"/>
                <a:cs typeface="宋体"/>
                <a:sym typeface="宋体"/>
              </a:rPr>
              <a:t>，而不应该出现其他厂商编号</a:t>
            </a:r>
            <a:r>
              <a:rPr>
                <a:solidFill>
                  <a:srgbClr val="FF2600"/>
                </a:solidFill>
              </a:rPr>
              <a:t>AA2222</a:t>
            </a:r>
            <a:endParaRPr>
              <a:solidFill>
                <a:srgbClr val="FF2600"/>
              </a:solidFill>
            </a:endParaRPr>
          </a:p>
          <a:p>
            <a:pPr lvl="0"/>
            <a:r>
              <a:rPr>
                <a:solidFill>
                  <a:srgbClr val="FF2600"/>
                </a:solidFill>
              </a:rPr>
              <a:t>2</a:t>
            </a:r>
            <a:r>
              <a:rPr>
                <a:solidFill>
                  <a:srgbClr val="FF2600"/>
                </a:solidFill>
                <a:latin typeface="宋体"/>
                <a:ea typeface="宋体"/>
                <a:cs typeface="宋体"/>
                <a:sym typeface="宋体"/>
              </a:rPr>
              <a:t>、</a:t>
            </a:r>
            <a:r>
              <a:rPr>
                <a:solidFill>
                  <a:srgbClr val="FF2600"/>
                </a:solidFill>
              </a:rPr>
              <a:t>ios</a:t>
            </a:r>
            <a:r>
              <a:rPr>
                <a:solidFill>
                  <a:srgbClr val="FF2600"/>
                </a:solidFill>
                <a:latin typeface="宋体"/>
                <a:ea typeface="宋体"/>
                <a:cs typeface="宋体"/>
                <a:sym typeface="宋体"/>
              </a:rPr>
              <a:t>与</a:t>
            </a:r>
            <a:r>
              <a:rPr>
                <a:solidFill>
                  <a:srgbClr val="FF2600"/>
                </a:solidFill>
              </a:rPr>
              <a:t>android</a:t>
            </a:r>
            <a:r>
              <a:rPr>
                <a:solidFill>
                  <a:srgbClr val="FF2600"/>
                </a:solidFill>
                <a:latin typeface="宋体"/>
                <a:ea typeface="宋体"/>
                <a:cs typeface="宋体"/>
                <a:sym typeface="宋体"/>
              </a:rPr>
              <a:t>每个商品显示的商品数量应显示为商品规格而不是整个厂商的货品数量</a:t>
            </a:r>
            <a:endParaRPr>
              <a:solidFill>
                <a:srgbClr val="FF2600"/>
              </a:solidFill>
              <a:latin typeface="宋体"/>
              <a:ea typeface="宋体"/>
              <a:cs typeface="宋体"/>
              <a:sym typeface="宋体"/>
            </a:endParaRPr>
          </a:p>
          <a:p>
            <a:pPr lvl="0"/>
            <a:r>
              <a:t>3</a:t>
            </a:r>
            <a:r>
              <a:rPr>
                <a:latin typeface="宋体"/>
                <a:ea typeface="宋体"/>
                <a:cs typeface="宋体"/>
                <a:sym typeface="宋体"/>
              </a:rPr>
              <a:t>、</a:t>
            </a:r>
            <a:r>
              <a:t>android</a:t>
            </a:r>
            <a:r>
              <a:rPr>
                <a:latin typeface="宋体"/>
                <a:ea typeface="宋体"/>
                <a:cs typeface="宋体"/>
                <a:sym typeface="宋体"/>
              </a:rPr>
              <a:t>应参考原型，滑动页面时将顶部厂方信息隐藏</a:t>
            </a:r>
            <a:endParaRPr>
              <a:latin typeface="宋体"/>
              <a:ea typeface="宋体"/>
              <a:cs typeface="宋体"/>
              <a:sym typeface="宋体"/>
            </a:endParaRPr>
          </a:p>
          <a:p>
            <a:pPr lvl="0"/>
            <a:r>
              <a:t>4</a:t>
            </a:r>
            <a:r>
              <a:rPr>
                <a:latin typeface="宋体"/>
                <a:ea typeface="宋体"/>
                <a:cs typeface="宋体"/>
                <a:sym typeface="宋体"/>
              </a:rPr>
              <a:t>、红色框</a:t>
            </a:r>
            <a:r>
              <a:t>android</a:t>
            </a:r>
            <a:r>
              <a:rPr>
                <a:latin typeface="宋体"/>
                <a:ea typeface="宋体"/>
                <a:cs typeface="宋体"/>
                <a:sym typeface="宋体"/>
              </a:rPr>
              <a:t>应参考</a:t>
            </a:r>
            <a:r>
              <a:t>ios</a:t>
            </a:r>
            <a:r>
              <a:rPr>
                <a:latin typeface="宋体"/>
                <a:ea typeface="宋体"/>
                <a:cs typeface="宋体"/>
                <a:sym typeface="宋体"/>
              </a:rPr>
              <a:t>更改。</a:t>
            </a:r>
          </a:p>
        </p:txBody>
      </p:sp>
      <p:pic>
        <p:nvPicPr>
          <p:cNvPr id="91" name="S50624-155953.jpg" descr="C:\Users\Administrator\Desktop\S50624-155953.jpg"/>
          <p:cNvPicPr/>
          <p:nvPr/>
        </p:nvPicPr>
        <p:blipFill>
          <a:blip r:embed="rId2">
            <a:extLst/>
          </a:blip>
          <a:stretch>
            <a:fillRect/>
          </a:stretch>
        </p:blipFill>
        <p:spPr>
          <a:xfrm>
            <a:off x="5715000" y="1219200"/>
            <a:ext cx="2400300" cy="4267200"/>
          </a:xfrm>
          <a:prstGeom prst="rect">
            <a:avLst/>
          </a:prstGeom>
          <a:ln w="12700">
            <a:miter lim="400000"/>
          </a:ln>
        </p:spPr>
      </p:pic>
      <p:pic>
        <p:nvPicPr>
          <p:cNvPr id="92" name="IMG_0154.png" descr="C:\Users\Administrator\Desktop\IMG_0154.PNG"/>
          <p:cNvPicPr/>
          <p:nvPr/>
        </p:nvPicPr>
        <p:blipFill>
          <a:blip r:embed="rId3">
            <a:extLst/>
          </a:blip>
          <a:stretch>
            <a:fillRect/>
          </a:stretch>
        </p:blipFill>
        <p:spPr>
          <a:xfrm>
            <a:off x="228600" y="1219200"/>
            <a:ext cx="2971800" cy="4457700"/>
          </a:xfrm>
          <a:prstGeom prst="rect">
            <a:avLst/>
          </a:prstGeom>
          <a:ln w="12700">
            <a:miter lim="400000"/>
          </a:ln>
        </p:spPr>
      </p:pic>
      <p:sp>
        <p:nvSpPr>
          <p:cNvPr id="93" name="Shape 93"/>
          <p:cNvSpPr/>
          <p:nvPr/>
        </p:nvSpPr>
        <p:spPr>
          <a:xfrm>
            <a:off x="5715000" y="1371600"/>
            <a:ext cx="2362200" cy="304800"/>
          </a:xfrm>
          <a:prstGeom prst="rect">
            <a:avLst/>
          </a:prstGeom>
          <a:ln>
            <a:solidFill>
              <a:srgbClr val="FF0000"/>
            </a:solidFill>
            <a:miter/>
          </a:ln>
        </p:spPr>
        <p:txBody>
          <a:bodyPr lIns="0" tIns="0" rIns="0" bIns="0"/>
          <a:lstStyle/>
          <a:p>
            <a:pPr lvl="0"/>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 name="Shape 95"/>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厂方货品首页</a:t>
            </a:r>
            <a:r>
              <a:rPr sz="3200"/>
              <a:t>-</a:t>
            </a:r>
            <a:r>
              <a:rPr sz="3200">
                <a:latin typeface="宋体"/>
                <a:ea typeface="宋体"/>
                <a:cs typeface="宋体"/>
                <a:sym typeface="宋体"/>
              </a:rPr>
              <a:t>筛选界面</a:t>
            </a:r>
            <a:endParaRPr sz="3200">
              <a:latin typeface="宋体"/>
              <a:ea typeface="宋体"/>
              <a:cs typeface="宋体"/>
              <a:sym typeface="宋体"/>
            </a:endParaRPr>
          </a:p>
          <a:p>
            <a:pPr lvl="2" marL="228600" indent="685800">
              <a:spcBef>
                <a:spcPts val="500"/>
              </a:spcBef>
              <a:buSzTx/>
              <a:buNone/>
              <a:defRPr sz="1800"/>
            </a:pPr>
            <a:r>
              <a:rPr sz="2400"/>
              <a:t>IOS				           android</a:t>
            </a:r>
            <a:endParaRPr sz="2400"/>
          </a:p>
          <a:p>
            <a:pPr lvl="2" marL="228600" indent="685800">
              <a:spcBef>
                <a:spcPts val="500"/>
              </a:spcBef>
              <a:buSzTx/>
              <a:buNone/>
              <a:defRPr sz="1800"/>
            </a:pPr>
            <a:r>
              <a:rPr sz="2400"/>
              <a:t>				</a:t>
            </a:r>
            <a:endParaRPr sz="2400"/>
          </a:p>
          <a:p>
            <a:pPr lvl="2" marL="228600" indent="685800">
              <a:spcBef>
                <a:spcPts val="500"/>
              </a:spcBef>
              <a:buSzTx/>
              <a:buNone/>
              <a:defRPr sz="1800"/>
            </a:pPr>
            <a:r>
              <a:rPr sz="2400"/>
              <a:t>			</a:t>
            </a:r>
          </a:p>
        </p:txBody>
      </p:sp>
      <p:pic>
        <p:nvPicPr>
          <p:cNvPr id="96" name="image.png"/>
          <p:cNvPicPr/>
          <p:nvPr/>
        </p:nvPicPr>
        <p:blipFill>
          <a:blip r:embed="rId2">
            <a:extLst/>
          </a:blip>
          <a:stretch>
            <a:fillRect/>
          </a:stretch>
        </p:blipFill>
        <p:spPr>
          <a:xfrm>
            <a:off x="2535237" y="1176337"/>
            <a:ext cx="3921126" cy="3462338"/>
          </a:xfrm>
          <a:prstGeom prst="rect">
            <a:avLst/>
          </a:prstGeom>
          <a:ln w="12700">
            <a:miter lim="400000"/>
          </a:ln>
        </p:spPr>
      </p:pic>
      <p:pic>
        <p:nvPicPr>
          <p:cNvPr id="97" name="IMG_0150.png" descr="C:\Users\Administrator\Desktop\IMG_0150.PNG"/>
          <p:cNvPicPr/>
          <p:nvPr/>
        </p:nvPicPr>
        <p:blipFill>
          <a:blip r:embed="rId3">
            <a:extLst/>
          </a:blip>
          <a:stretch>
            <a:fillRect/>
          </a:stretch>
        </p:blipFill>
        <p:spPr>
          <a:xfrm>
            <a:off x="0" y="1219200"/>
            <a:ext cx="2590800" cy="3886200"/>
          </a:xfrm>
          <a:prstGeom prst="rect">
            <a:avLst/>
          </a:prstGeom>
          <a:ln w="12700">
            <a:miter lim="400000"/>
          </a:ln>
        </p:spPr>
      </p:pic>
      <p:pic>
        <p:nvPicPr>
          <p:cNvPr id="98" name="S50624-140759.jpg" descr="C:\Users\Administrator\Desktop\S50624-140759.jpg"/>
          <p:cNvPicPr/>
          <p:nvPr/>
        </p:nvPicPr>
        <p:blipFill>
          <a:blip r:embed="rId4">
            <a:extLst/>
          </a:blip>
          <a:stretch>
            <a:fillRect/>
          </a:stretch>
        </p:blipFill>
        <p:spPr>
          <a:xfrm>
            <a:off x="6486525" y="1219200"/>
            <a:ext cx="2657475" cy="4724400"/>
          </a:xfrm>
          <a:prstGeom prst="rect">
            <a:avLst/>
          </a:prstGeom>
          <a:ln w="12700">
            <a:miter lim="400000"/>
          </a:ln>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body" idx="4294967295"/>
          </p:nvPr>
        </p:nvSpPr>
        <p:spPr>
          <a:xfrm>
            <a:off x="381000" y="304800"/>
            <a:ext cx="8305800" cy="6400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商方市场首页</a:t>
            </a:r>
            <a:endParaRPr sz="3200">
              <a:latin typeface="宋体"/>
              <a:ea typeface="宋体"/>
              <a:cs typeface="宋体"/>
              <a:sym typeface="宋体"/>
            </a:endParaRPr>
          </a:p>
          <a:p>
            <a:pPr lvl="2" marL="228600" indent="685800">
              <a:spcBef>
                <a:spcPts val="500"/>
              </a:spcBef>
              <a:buSzTx/>
              <a:buNone/>
              <a:defRPr sz="1800"/>
            </a:pPr>
            <a:r>
              <a:rPr sz="2400"/>
              <a:t> IOS				               android</a:t>
            </a:r>
            <a:endParaRPr sz="2400"/>
          </a:p>
          <a:p>
            <a:pPr lvl="2" marL="228600" indent="685800">
              <a:spcBef>
                <a:spcPts val="500"/>
              </a:spcBef>
              <a:buSzTx/>
              <a:buNone/>
              <a:defRPr sz="1800"/>
            </a:pPr>
            <a:endParaRPr sz="2400"/>
          </a:p>
          <a:p>
            <a:pPr lvl="2" marL="228600" indent="685800">
              <a:spcBef>
                <a:spcPts val="500"/>
              </a:spcBef>
              <a:buSzTx/>
              <a:buNone/>
              <a:defRPr sz="1800"/>
            </a:pPr>
            <a:endParaRPr sz="2400"/>
          </a:p>
          <a:p>
            <a:pPr lvl="2" marL="228600" indent="685800">
              <a:spcBef>
                <a:spcPts val="500"/>
              </a:spcBef>
              <a:buSzTx/>
              <a:buNone/>
              <a:defRPr sz="1800"/>
            </a:pPr>
            <a:r>
              <a:rPr sz="2400"/>
              <a:t>						 </a:t>
            </a:r>
          </a:p>
        </p:txBody>
      </p:sp>
      <p:pic>
        <p:nvPicPr>
          <p:cNvPr id="101" name="image.png"/>
          <p:cNvPicPr/>
          <p:nvPr/>
        </p:nvPicPr>
        <p:blipFill>
          <a:blip r:embed="rId2">
            <a:extLst/>
          </a:blip>
          <a:stretch>
            <a:fillRect/>
          </a:stretch>
        </p:blipFill>
        <p:spPr>
          <a:xfrm>
            <a:off x="1852612" y="811212"/>
            <a:ext cx="4554538" cy="5851526"/>
          </a:xfrm>
          <a:prstGeom prst="rect">
            <a:avLst/>
          </a:prstGeom>
          <a:ln w="12700">
            <a:miter lim="400000"/>
          </a:ln>
        </p:spPr>
      </p:pic>
      <p:pic>
        <p:nvPicPr>
          <p:cNvPr id="102" name="S50617-140736.jpg" descr="C:\Users\Administrator\Desktop\S50617-140736.jpg"/>
          <p:cNvPicPr/>
          <p:nvPr/>
        </p:nvPicPr>
        <p:blipFill>
          <a:blip r:embed="rId3">
            <a:extLst/>
          </a:blip>
          <a:stretch>
            <a:fillRect/>
          </a:stretch>
        </p:blipFill>
        <p:spPr>
          <a:xfrm>
            <a:off x="7343775" y="304800"/>
            <a:ext cx="1800225" cy="3200400"/>
          </a:xfrm>
          <a:prstGeom prst="rect">
            <a:avLst/>
          </a:prstGeom>
          <a:ln w="12700">
            <a:miter lim="400000"/>
          </a:ln>
        </p:spPr>
      </p:pic>
      <p:pic>
        <p:nvPicPr>
          <p:cNvPr id="103" name="IMG_0112.png" descr="C:\Users\Administrator\Desktop\IMG_0112.PNG"/>
          <p:cNvPicPr/>
          <p:nvPr/>
        </p:nvPicPr>
        <p:blipFill>
          <a:blip r:embed="rId4">
            <a:extLst/>
          </a:blip>
          <a:stretch>
            <a:fillRect/>
          </a:stretch>
        </p:blipFill>
        <p:spPr>
          <a:xfrm>
            <a:off x="0" y="1219200"/>
            <a:ext cx="1727200" cy="2590800"/>
          </a:xfrm>
          <a:prstGeom prst="rect">
            <a:avLst/>
          </a:prstGeom>
          <a:ln w="12700">
            <a:miter lim="400000"/>
          </a:ln>
        </p:spPr>
      </p:pic>
      <p:pic>
        <p:nvPicPr>
          <p:cNvPr id="104" name="S50617-134241.jpg" descr="C:\Users\Administrator\Desktop\android截图\大企业版本android\S50617-134241.jpg"/>
          <p:cNvPicPr/>
          <p:nvPr/>
        </p:nvPicPr>
        <p:blipFill>
          <a:blip r:embed="rId5">
            <a:extLst/>
          </a:blip>
          <a:stretch>
            <a:fillRect/>
          </a:stretch>
        </p:blipFill>
        <p:spPr>
          <a:xfrm>
            <a:off x="7300912" y="3505200"/>
            <a:ext cx="1843088" cy="3276600"/>
          </a:xfrm>
          <a:prstGeom prst="rect">
            <a:avLst/>
          </a:prstGeom>
          <a:ln w="12700">
            <a:miter lim="400000"/>
          </a:ln>
        </p:spPr>
      </p:pic>
      <p:sp>
        <p:nvSpPr>
          <p:cNvPr id="105" name="Shape 105"/>
          <p:cNvSpPr/>
          <p:nvPr/>
        </p:nvSpPr>
        <p:spPr>
          <a:xfrm>
            <a:off x="3059689" y="1316738"/>
            <a:ext cx="561341" cy="325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2600"/>
                </a:solidFill>
              </a:defRPr>
            </a:lvl1pPr>
          </a:lstStyle>
          <a:p>
            <a:pPr lvl="0">
              <a:defRPr>
                <a:solidFill>
                  <a:srgbClr val="000000"/>
                </a:solidFill>
              </a:defRPr>
            </a:pPr>
            <a:r>
              <a:rPr>
                <a:solidFill>
                  <a:srgbClr val="FF2600"/>
                </a:solidFill>
              </a:rPr>
              <a:t>修复</a:t>
            </a:r>
          </a:p>
        </p:txBody>
      </p:sp>
      <p:sp>
        <p:nvSpPr>
          <p:cNvPr id="106" name="Shape 106"/>
          <p:cNvSpPr/>
          <p:nvPr/>
        </p:nvSpPr>
        <p:spPr>
          <a:xfrm>
            <a:off x="5914856" y="3770689"/>
            <a:ext cx="561341" cy="325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2600"/>
                </a:solidFill>
              </a:defRPr>
            </a:lvl1pPr>
          </a:lstStyle>
          <a:p>
            <a:pPr lvl="0">
              <a:defRPr>
                <a:solidFill>
                  <a:srgbClr val="000000"/>
                </a:solidFill>
              </a:defRPr>
            </a:pPr>
            <a:r>
              <a:rPr>
                <a:solidFill>
                  <a:srgbClr val="FF2600"/>
                </a:solidFill>
              </a:rPr>
              <a:t>修复</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8" name="IMG_0076.png" descr="C:\Users\Administrator\Desktop\ios截图\大企业版本\2015_06\IMG_0076.PNG"/>
          <p:cNvPicPr/>
          <p:nvPr/>
        </p:nvPicPr>
        <p:blipFill>
          <a:blip r:embed="rId2">
            <a:extLst/>
          </a:blip>
          <a:stretch>
            <a:fillRect/>
          </a:stretch>
        </p:blipFill>
        <p:spPr>
          <a:xfrm>
            <a:off x="25400" y="1219200"/>
            <a:ext cx="1574800" cy="2362200"/>
          </a:xfrm>
          <a:prstGeom prst="rect">
            <a:avLst/>
          </a:prstGeom>
          <a:ln w="12700">
            <a:miter lim="400000"/>
          </a:ln>
        </p:spPr>
      </p:pic>
      <p:pic>
        <p:nvPicPr>
          <p:cNvPr id="109" name="S50615-153948.jpg" descr="C:\Users\Administrator\Desktop\android截图\大企业版本android\S50615-153948.jpg"/>
          <p:cNvPicPr/>
          <p:nvPr/>
        </p:nvPicPr>
        <p:blipFill>
          <a:blip r:embed="rId3">
            <a:extLst/>
          </a:blip>
          <a:stretch>
            <a:fillRect/>
          </a:stretch>
        </p:blipFill>
        <p:spPr>
          <a:xfrm>
            <a:off x="4876800" y="1371600"/>
            <a:ext cx="1866900" cy="3319463"/>
          </a:xfrm>
          <a:prstGeom prst="rect">
            <a:avLst/>
          </a:prstGeom>
          <a:ln w="12700">
            <a:miter lim="400000"/>
          </a:ln>
        </p:spPr>
      </p:pic>
      <p:pic>
        <p:nvPicPr>
          <p:cNvPr id="110" name="image.png"/>
          <p:cNvPicPr/>
          <p:nvPr/>
        </p:nvPicPr>
        <p:blipFill>
          <a:blip r:embed="rId4">
            <a:extLst/>
          </a:blip>
          <a:srcRect l="0" t="609" r="0" b="0"/>
          <a:stretch>
            <a:fillRect/>
          </a:stretch>
        </p:blipFill>
        <p:spPr>
          <a:xfrm>
            <a:off x="3376612" y="4518025"/>
            <a:ext cx="5511801" cy="2071688"/>
          </a:xfrm>
          <a:prstGeom prst="rect">
            <a:avLst/>
          </a:prstGeom>
          <a:ln w="12700">
            <a:miter lim="400000"/>
          </a:ln>
        </p:spPr>
      </p:pic>
      <p:pic>
        <p:nvPicPr>
          <p:cNvPr id="111" name="image.png"/>
          <p:cNvPicPr/>
          <p:nvPr/>
        </p:nvPicPr>
        <p:blipFill>
          <a:blip r:embed="rId5">
            <a:extLst/>
          </a:blip>
          <a:stretch>
            <a:fillRect/>
          </a:stretch>
        </p:blipFill>
        <p:spPr>
          <a:xfrm>
            <a:off x="1752600" y="3733800"/>
            <a:ext cx="1666875" cy="1676400"/>
          </a:xfrm>
          <a:prstGeom prst="rect">
            <a:avLst/>
          </a:prstGeom>
          <a:ln w="12700">
            <a:miter lim="400000"/>
          </a:ln>
        </p:spPr>
      </p:pic>
      <p:pic>
        <p:nvPicPr>
          <p:cNvPr id="112" name="image.png"/>
          <p:cNvPicPr/>
          <p:nvPr/>
        </p:nvPicPr>
        <p:blipFill>
          <a:blip r:embed="rId6">
            <a:extLst/>
          </a:blip>
          <a:stretch>
            <a:fillRect/>
          </a:stretch>
        </p:blipFill>
        <p:spPr>
          <a:xfrm>
            <a:off x="1600200" y="1219200"/>
            <a:ext cx="1792288" cy="2286000"/>
          </a:xfrm>
          <a:prstGeom prst="rect">
            <a:avLst/>
          </a:prstGeom>
          <a:ln w="12700">
            <a:miter lim="400000"/>
          </a:ln>
        </p:spPr>
      </p:pic>
      <p:pic>
        <p:nvPicPr>
          <p:cNvPr id="113" name="image.png"/>
          <p:cNvPicPr/>
          <p:nvPr/>
        </p:nvPicPr>
        <p:blipFill>
          <a:blip r:embed="rId7">
            <a:extLst/>
          </a:blip>
          <a:stretch>
            <a:fillRect/>
          </a:stretch>
        </p:blipFill>
        <p:spPr>
          <a:xfrm>
            <a:off x="0" y="3810000"/>
            <a:ext cx="1692275" cy="2276475"/>
          </a:xfrm>
          <a:prstGeom prst="rect">
            <a:avLst/>
          </a:prstGeom>
          <a:ln w="12700">
            <a:miter lim="400000"/>
          </a:ln>
        </p:spPr>
      </p:pic>
      <p:pic>
        <p:nvPicPr>
          <p:cNvPr id="114" name="image.png"/>
          <p:cNvPicPr/>
          <p:nvPr/>
        </p:nvPicPr>
        <p:blipFill>
          <a:blip r:embed="rId8">
            <a:extLst/>
          </a:blip>
          <a:stretch>
            <a:fillRect/>
          </a:stretch>
        </p:blipFill>
        <p:spPr>
          <a:xfrm>
            <a:off x="6934200" y="1371600"/>
            <a:ext cx="1855788" cy="3228975"/>
          </a:xfrm>
          <a:prstGeom prst="rect">
            <a:avLst/>
          </a:prstGeom>
          <a:ln w="12700">
            <a:miter lim="400000"/>
          </a:ln>
        </p:spPr>
      </p:pic>
      <p:sp>
        <p:nvSpPr>
          <p:cNvPr id="115" name="Shape 115"/>
          <p:cNvSpPr/>
          <p:nvPr/>
        </p:nvSpPr>
        <p:spPr>
          <a:xfrm>
            <a:off x="381000" y="304800"/>
            <a:ext cx="8305800" cy="22736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609600" indent="-609600">
              <a:spcBef>
                <a:spcPts val="700"/>
              </a:spcBef>
              <a:buSzPct val="100000"/>
              <a:buFont typeface="Arial"/>
              <a:buChar char="•"/>
            </a:pPr>
            <a:r>
              <a:rPr sz="3200">
                <a:latin typeface="宋体"/>
                <a:ea typeface="宋体"/>
                <a:cs typeface="宋体"/>
                <a:sym typeface="宋体"/>
              </a:rPr>
              <a:t>商方市场首页</a:t>
            </a:r>
            <a:r>
              <a:rPr sz="3200"/>
              <a:t>-</a:t>
            </a:r>
            <a:r>
              <a:rPr sz="3200">
                <a:latin typeface="宋体"/>
                <a:ea typeface="宋体"/>
                <a:cs typeface="宋体"/>
                <a:sym typeface="宋体"/>
              </a:rPr>
              <a:t>搜索</a:t>
            </a:r>
            <a:endParaRPr sz="3200"/>
          </a:p>
          <a:p>
            <a:pPr lvl="2" marL="228600" indent="685800">
              <a:spcBef>
                <a:spcPts val="500"/>
              </a:spcBef>
            </a:pPr>
            <a:r>
              <a:rPr sz="2400"/>
              <a:t> IOS				               android</a:t>
            </a:r>
            <a:endParaRPr sz="2400"/>
          </a:p>
          <a:p>
            <a:pPr lvl="2" marL="228600" indent="685800">
              <a:spcBef>
                <a:spcPts val="400"/>
              </a:spcBef>
            </a:pPr>
            <a:endParaRPr sz="2400"/>
          </a:p>
          <a:p>
            <a:pPr lvl="2" marL="228600" indent="685800">
              <a:spcBef>
                <a:spcPts val="400"/>
              </a:spcBef>
            </a:pPr>
            <a:endParaRPr sz="2400"/>
          </a:p>
          <a:p>
            <a:pPr lvl="2" marL="228600" indent="685800">
              <a:spcBef>
                <a:spcPts val="500"/>
              </a:spcBef>
            </a:pPr>
            <a:r>
              <a:rPr sz="2400"/>
              <a:t>						 </a:t>
            </a:r>
          </a:p>
        </p:txBody>
      </p:sp>
      <p:sp>
        <p:nvSpPr>
          <p:cNvPr id="116" name="Shape 116"/>
          <p:cNvSpPr/>
          <p:nvPr/>
        </p:nvSpPr>
        <p:spPr>
          <a:xfrm>
            <a:off x="3503411" y="6228528"/>
            <a:ext cx="114567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2600"/>
                </a:solidFill>
              </a:defRPr>
            </a:lvl1pPr>
          </a:lstStyle>
          <a:p>
            <a:pPr lvl="0">
              <a:defRPr>
                <a:solidFill>
                  <a:srgbClr val="000000"/>
                </a:solidFill>
              </a:defRPr>
            </a:pPr>
            <a:r>
              <a:rPr>
                <a:solidFill>
                  <a:srgbClr val="FF2600"/>
                </a:solidFill>
              </a:rPr>
              <a:t>问题4修复</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货品详情</a:t>
            </a:r>
            <a:endParaRPr sz="3200">
              <a:latin typeface="宋体"/>
              <a:ea typeface="宋体"/>
              <a:cs typeface="宋体"/>
              <a:sym typeface="宋体"/>
            </a:endParaRPr>
          </a:p>
          <a:p>
            <a:pPr lvl="2" marL="228600" indent="685800">
              <a:spcBef>
                <a:spcPts val="500"/>
              </a:spcBef>
              <a:buSzTx/>
              <a:buNone/>
              <a:defRPr sz="1800"/>
            </a:pPr>
            <a:r>
              <a:rPr sz="2400"/>
              <a:t>   IOS				               android</a:t>
            </a:r>
            <a:endParaRPr sz="2400"/>
          </a:p>
          <a:p>
            <a:pPr lvl="2" marL="228600" indent="685800">
              <a:spcBef>
                <a:spcPts val="500"/>
              </a:spcBef>
              <a:buSzTx/>
              <a:buNone/>
              <a:defRPr sz="1800"/>
            </a:pPr>
            <a:endParaRPr sz="2400"/>
          </a:p>
          <a:p>
            <a:pPr lvl="2" marL="228600" indent="685800">
              <a:spcBef>
                <a:spcPts val="500"/>
              </a:spcBef>
              <a:buSzTx/>
              <a:buNone/>
              <a:defRPr sz="1800"/>
            </a:pPr>
            <a:endParaRPr sz="2400"/>
          </a:p>
          <a:p>
            <a:pPr lvl="2" marL="228600" indent="685800">
              <a:spcBef>
                <a:spcPts val="500"/>
              </a:spcBef>
              <a:buSzTx/>
              <a:buNone/>
              <a:defRPr sz="1800"/>
            </a:pPr>
            <a:r>
              <a:rPr sz="2400"/>
              <a:t>						   </a:t>
            </a:r>
          </a:p>
        </p:txBody>
      </p:sp>
      <p:pic>
        <p:nvPicPr>
          <p:cNvPr id="119" name="image.png"/>
          <p:cNvPicPr/>
          <p:nvPr/>
        </p:nvPicPr>
        <p:blipFill>
          <a:blip r:embed="rId2">
            <a:extLst/>
          </a:blip>
          <a:stretch>
            <a:fillRect/>
          </a:stretch>
        </p:blipFill>
        <p:spPr>
          <a:xfrm>
            <a:off x="3224212" y="1023937"/>
            <a:ext cx="2663826" cy="4572001"/>
          </a:xfrm>
          <a:prstGeom prst="rect">
            <a:avLst/>
          </a:prstGeom>
          <a:ln w="12700">
            <a:miter lim="400000"/>
          </a:ln>
        </p:spPr>
      </p:pic>
      <p:pic>
        <p:nvPicPr>
          <p:cNvPr id="120" name="S50624-142330.jpg" descr="C:\Users\Administrator\Desktop\S50624-142330.jpg"/>
          <p:cNvPicPr/>
          <p:nvPr/>
        </p:nvPicPr>
        <p:blipFill>
          <a:blip r:embed="rId3">
            <a:extLst/>
          </a:blip>
          <a:stretch>
            <a:fillRect/>
          </a:stretch>
        </p:blipFill>
        <p:spPr>
          <a:xfrm>
            <a:off x="5867400" y="1219200"/>
            <a:ext cx="2828925" cy="5029200"/>
          </a:xfrm>
          <a:prstGeom prst="rect">
            <a:avLst/>
          </a:prstGeom>
          <a:ln w="12700">
            <a:miter lim="400000"/>
          </a:ln>
        </p:spPr>
      </p:pic>
      <p:pic>
        <p:nvPicPr>
          <p:cNvPr id="121" name="IMG_0151.png" descr="C:\Users\Administrator\Desktop\IMG_0151.PNG"/>
          <p:cNvPicPr/>
          <p:nvPr/>
        </p:nvPicPr>
        <p:blipFill>
          <a:blip r:embed="rId4">
            <a:extLst/>
          </a:blip>
          <a:stretch>
            <a:fillRect/>
          </a:stretch>
        </p:blipFill>
        <p:spPr>
          <a:xfrm>
            <a:off x="50800" y="1295400"/>
            <a:ext cx="3149600" cy="4724400"/>
          </a:xfrm>
          <a:prstGeom prst="rect">
            <a:avLst/>
          </a:prstGeom>
          <a:ln w="12700">
            <a:miter lim="400000"/>
          </a:ln>
        </p:spPr>
      </p:pic>
      <p:sp>
        <p:nvSpPr>
          <p:cNvPr id="122" name="Shape 122"/>
          <p:cNvSpPr/>
          <p:nvPr/>
        </p:nvSpPr>
        <p:spPr>
          <a:xfrm>
            <a:off x="2590800" y="1600200"/>
            <a:ext cx="609600" cy="228600"/>
          </a:xfrm>
          <a:prstGeom prst="rect">
            <a:avLst/>
          </a:prstGeom>
          <a:ln>
            <a:solidFill>
              <a:srgbClr val="FF0000"/>
            </a:solidFill>
            <a:miter/>
          </a:ln>
        </p:spPr>
        <p:txBody>
          <a:bodyPr lIns="0" tIns="0" rIns="0" bIns="0"/>
          <a:lstStyle/>
          <a:p>
            <a:pPr lvl="0"/>
          </a:p>
        </p:txBody>
      </p:sp>
      <p:sp>
        <p:nvSpPr>
          <p:cNvPr id="123" name="Shape 123"/>
          <p:cNvSpPr/>
          <p:nvPr/>
        </p:nvSpPr>
        <p:spPr>
          <a:xfrm>
            <a:off x="8001000" y="1447800"/>
            <a:ext cx="685800" cy="304800"/>
          </a:xfrm>
          <a:prstGeom prst="rect">
            <a:avLst/>
          </a:prstGeom>
          <a:ln>
            <a:solidFill>
              <a:srgbClr val="FF0000"/>
            </a:solidFill>
            <a:miter/>
          </a:ln>
        </p:spPr>
        <p:txBody>
          <a:bodyPr lIns="0" tIns="0" rIns="0" bIns="0"/>
          <a:lstStyle/>
          <a:p>
            <a:pPr lvl="0"/>
          </a:p>
        </p:txBody>
      </p:sp>
      <p:sp>
        <p:nvSpPr>
          <p:cNvPr id="124" name="Shape 124"/>
          <p:cNvSpPr/>
          <p:nvPr/>
        </p:nvSpPr>
        <p:spPr>
          <a:xfrm>
            <a:off x="5607983" y="4663058"/>
            <a:ext cx="561341" cy="32588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2600"/>
                </a:solidFill>
              </a:defRPr>
            </a:lvl1pPr>
          </a:lstStyle>
          <a:p>
            <a:pPr lvl="0">
              <a:defRPr>
                <a:solidFill>
                  <a:srgbClr val="000000"/>
                </a:solidFill>
              </a:defRPr>
            </a:pPr>
            <a:r>
              <a:rPr>
                <a:solidFill>
                  <a:srgbClr val="FF2600"/>
                </a:solidFill>
              </a:rPr>
              <a:t>修复</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商方货品详情</a:t>
            </a:r>
            <a:endParaRPr sz="3200">
              <a:latin typeface="宋体"/>
              <a:ea typeface="宋体"/>
              <a:cs typeface="宋体"/>
              <a:sym typeface="宋体"/>
            </a:endParaRPr>
          </a:p>
          <a:p>
            <a:pPr lvl="2" marL="228600" indent="685800">
              <a:spcBef>
                <a:spcPts val="500"/>
              </a:spcBef>
              <a:buSzTx/>
              <a:buNone/>
              <a:defRPr sz="1800"/>
            </a:pPr>
            <a:r>
              <a:rPr sz="2400"/>
              <a:t> IOS				                         android</a:t>
            </a:r>
            <a:endParaRPr sz="2400"/>
          </a:p>
          <a:p>
            <a:pPr lvl="2" marL="228600" indent="685800">
              <a:spcBef>
                <a:spcPts val="500"/>
              </a:spcBef>
              <a:buSzTx/>
              <a:buNone/>
              <a:defRPr sz="1800"/>
            </a:pPr>
            <a:endParaRPr sz="2400"/>
          </a:p>
          <a:p>
            <a:pPr lvl="2" marL="228600" indent="685800">
              <a:spcBef>
                <a:spcPts val="500"/>
              </a:spcBef>
              <a:buSzTx/>
              <a:buNone/>
              <a:defRPr sz="1800"/>
            </a:pPr>
            <a:endParaRPr sz="2400"/>
          </a:p>
          <a:p>
            <a:pPr lvl="2" marL="228600" indent="685800">
              <a:spcBef>
                <a:spcPts val="500"/>
              </a:spcBef>
              <a:buSzTx/>
              <a:buNone/>
              <a:defRPr sz="1800"/>
            </a:pPr>
            <a:r>
              <a:rPr sz="2400"/>
              <a:t>						 </a:t>
            </a:r>
          </a:p>
        </p:txBody>
      </p:sp>
      <p:pic>
        <p:nvPicPr>
          <p:cNvPr id="127" name="image.png"/>
          <p:cNvPicPr/>
          <p:nvPr/>
        </p:nvPicPr>
        <p:blipFill>
          <a:blip r:embed="rId2">
            <a:extLst/>
          </a:blip>
          <a:stretch>
            <a:fillRect/>
          </a:stretch>
        </p:blipFill>
        <p:spPr>
          <a:xfrm>
            <a:off x="2481262" y="890587"/>
            <a:ext cx="4157663" cy="5784851"/>
          </a:xfrm>
          <a:prstGeom prst="rect">
            <a:avLst/>
          </a:prstGeom>
          <a:ln w="12700">
            <a:miter lim="400000"/>
          </a:ln>
        </p:spPr>
      </p:pic>
      <p:pic>
        <p:nvPicPr>
          <p:cNvPr id="128" name="S50624-143556.jpg" descr="C:\Users\Administrator\Desktop\S50624-143556.jpg"/>
          <p:cNvPicPr/>
          <p:nvPr/>
        </p:nvPicPr>
        <p:blipFill>
          <a:blip r:embed="rId3">
            <a:extLst/>
          </a:blip>
          <a:stretch>
            <a:fillRect/>
          </a:stretch>
        </p:blipFill>
        <p:spPr>
          <a:xfrm>
            <a:off x="6781800" y="3733800"/>
            <a:ext cx="1524000" cy="3048000"/>
          </a:xfrm>
          <a:prstGeom prst="rect">
            <a:avLst/>
          </a:prstGeom>
          <a:ln w="12700">
            <a:miter lim="400000"/>
          </a:ln>
        </p:spPr>
      </p:pic>
      <p:pic>
        <p:nvPicPr>
          <p:cNvPr id="129" name="S50624-143740.jpg" descr="C:\Users\Administrator\Desktop\S50624-143740.jpg"/>
          <p:cNvPicPr/>
          <p:nvPr/>
        </p:nvPicPr>
        <p:blipFill>
          <a:blip r:embed="rId4">
            <a:extLst/>
          </a:blip>
          <a:stretch>
            <a:fillRect/>
          </a:stretch>
        </p:blipFill>
        <p:spPr>
          <a:xfrm>
            <a:off x="6705600" y="1219200"/>
            <a:ext cx="1757363" cy="3124200"/>
          </a:xfrm>
          <a:prstGeom prst="rect">
            <a:avLst/>
          </a:prstGeom>
          <a:ln w="12700">
            <a:miter lim="400000"/>
          </a:ln>
        </p:spPr>
      </p:pic>
      <p:pic>
        <p:nvPicPr>
          <p:cNvPr id="130" name="IMG_0152.png" descr="C:\Users\Administrator\Desktop\2015_06\IMG_0152.PNG"/>
          <p:cNvPicPr/>
          <p:nvPr/>
        </p:nvPicPr>
        <p:blipFill>
          <a:blip r:embed="rId5">
            <a:extLst/>
          </a:blip>
          <a:stretch>
            <a:fillRect/>
          </a:stretch>
        </p:blipFill>
        <p:spPr>
          <a:xfrm>
            <a:off x="533400" y="1219200"/>
            <a:ext cx="1778000" cy="2667000"/>
          </a:xfrm>
          <a:prstGeom prst="rect">
            <a:avLst/>
          </a:prstGeom>
          <a:ln w="12700">
            <a:miter lim="400000"/>
          </a:ln>
        </p:spPr>
      </p:pic>
      <p:pic>
        <p:nvPicPr>
          <p:cNvPr id="131" name="IMG_0153.png" descr="C:\Users\Administrator\Desktop\2015_06\IMG_0153.PNG"/>
          <p:cNvPicPr/>
          <p:nvPr/>
        </p:nvPicPr>
        <p:blipFill>
          <a:blip r:embed="rId6">
            <a:extLst/>
          </a:blip>
          <a:stretch>
            <a:fillRect/>
          </a:stretch>
        </p:blipFill>
        <p:spPr>
          <a:xfrm>
            <a:off x="457200" y="3886200"/>
            <a:ext cx="1905000" cy="2857500"/>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关注货品</a:t>
            </a:r>
            <a:r>
              <a:rPr sz="3200"/>
              <a:t>/</a:t>
            </a:r>
            <a:r>
              <a:rPr sz="3200">
                <a:latin typeface="宋体"/>
                <a:ea typeface="宋体"/>
                <a:cs typeface="宋体"/>
                <a:sym typeface="宋体"/>
              </a:rPr>
              <a:t>厂家</a:t>
            </a:r>
            <a:endParaRPr sz="3200">
              <a:latin typeface="宋体"/>
              <a:ea typeface="宋体"/>
              <a:cs typeface="宋体"/>
              <a:sym typeface="宋体"/>
            </a:endParaRPr>
          </a:p>
          <a:p>
            <a:pPr lvl="2" marL="228600" indent="685800">
              <a:spcBef>
                <a:spcPts val="500"/>
              </a:spcBef>
              <a:buSzTx/>
              <a:buNone/>
              <a:defRPr sz="1800"/>
            </a:pPr>
            <a:r>
              <a:rPr sz="2400"/>
              <a:t>ios 					android</a:t>
            </a:r>
            <a:endParaRPr sz="2400"/>
          </a:p>
          <a:p>
            <a:pPr lvl="0">
              <a:spcBef>
                <a:spcPts val="400"/>
              </a:spcBef>
              <a:buSzTx/>
              <a:buNone/>
              <a:defRPr sz="1800"/>
            </a:pPr>
            <a:r>
              <a:rPr>
                <a:latin typeface="宋体"/>
                <a:ea typeface="宋体"/>
                <a:cs typeface="宋体"/>
                <a:sym typeface="宋体"/>
              </a:rPr>
              <a:t>	</a:t>
            </a:r>
            <a:endParaRPr>
              <a:latin typeface="宋体"/>
              <a:ea typeface="宋体"/>
              <a:cs typeface="宋体"/>
              <a:sym typeface="宋体"/>
            </a:endParaRPr>
          </a:p>
          <a:p>
            <a:pPr lvl="2" marL="228600" indent="685800">
              <a:spcBef>
                <a:spcPts val="500"/>
              </a:spcBef>
              <a:buSzTx/>
              <a:buNone/>
              <a:defRPr sz="1800"/>
            </a:pPr>
            <a:endParaRPr sz="2400"/>
          </a:p>
          <a:p>
            <a:pPr lvl="2" marL="228600" indent="685800">
              <a:spcBef>
                <a:spcPts val="500"/>
              </a:spcBef>
              <a:buSzTx/>
              <a:buNone/>
              <a:defRPr sz="1800"/>
            </a:pPr>
            <a:endParaRPr sz="2400"/>
          </a:p>
          <a:p>
            <a:pPr lvl="2" marL="228600" indent="685800">
              <a:spcBef>
                <a:spcPts val="500"/>
              </a:spcBef>
              <a:buSzTx/>
              <a:buNone/>
              <a:defRPr sz="1800"/>
            </a:pPr>
            <a:r>
              <a:rPr sz="2400"/>
              <a:t>						 </a:t>
            </a:r>
          </a:p>
        </p:txBody>
      </p:sp>
      <p:pic>
        <p:nvPicPr>
          <p:cNvPr id="134" name="S50615-164413.jpg" descr="C:\Users\Administrator\Desktop\android截图\大企业版本android\S50615-164413.jpg"/>
          <p:cNvPicPr/>
          <p:nvPr/>
        </p:nvPicPr>
        <p:blipFill>
          <a:blip r:embed="rId2">
            <a:extLst/>
          </a:blip>
          <a:stretch>
            <a:fillRect/>
          </a:stretch>
        </p:blipFill>
        <p:spPr>
          <a:xfrm>
            <a:off x="4724400" y="1295400"/>
            <a:ext cx="2000250" cy="3200400"/>
          </a:xfrm>
          <a:prstGeom prst="rect">
            <a:avLst/>
          </a:prstGeom>
          <a:ln w="12700">
            <a:miter lim="400000"/>
          </a:ln>
        </p:spPr>
      </p:pic>
      <p:pic>
        <p:nvPicPr>
          <p:cNvPr id="135" name="IMG_0086.png" descr="C:\Users\Administrator\Desktop\ios截图\大企业版本\2015_06\IMG_0086.PNG"/>
          <p:cNvPicPr/>
          <p:nvPr/>
        </p:nvPicPr>
        <p:blipFill>
          <a:blip r:embed="rId3">
            <a:extLst/>
          </a:blip>
          <a:stretch>
            <a:fillRect/>
          </a:stretch>
        </p:blipFill>
        <p:spPr>
          <a:xfrm>
            <a:off x="228600" y="1295400"/>
            <a:ext cx="2082800" cy="3124200"/>
          </a:xfrm>
          <a:prstGeom prst="rect">
            <a:avLst/>
          </a:prstGeom>
          <a:ln w="12700">
            <a:miter lim="400000"/>
          </a:ln>
        </p:spPr>
      </p:pic>
      <p:pic>
        <p:nvPicPr>
          <p:cNvPr id="136" name="image.png"/>
          <p:cNvPicPr/>
          <p:nvPr/>
        </p:nvPicPr>
        <p:blipFill>
          <a:blip r:embed="rId4">
            <a:extLst/>
          </a:blip>
          <a:stretch>
            <a:fillRect/>
          </a:stretch>
        </p:blipFill>
        <p:spPr>
          <a:xfrm>
            <a:off x="420687" y="4773612"/>
            <a:ext cx="7437438" cy="1846263"/>
          </a:xfrm>
          <a:prstGeom prst="rect">
            <a:avLst/>
          </a:prstGeom>
          <a:ln w="12700">
            <a:miter lim="400000"/>
          </a:ln>
        </p:spPr>
      </p:pic>
      <p:pic>
        <p:nvPicPr>
          <p:cNvPr id="137" name="S50617-134445.jpg" descr="C:\Users\Administrator\Desktop\android截图\大企业版本android\S50617-134445.jpg"/>
          <p:cNvPicPr/>
          <p:nvPr/>
        </p:nvPicPr>
        <p:blipFill>
          <a:blip r:embed="rId5">
            <a:extLst/>
          </a:blip>
          <a:stretch>
            <a:fillRect/>
          </a:stretch>
        </p:blipFill>
        <p:spPr>
          <a:xfrm>
            <a:off x="6705600" y="1295400"/>
            <a:ext cx="1800225" cy="3200400"/>
          </a:xfrm>
          <a:prstGeom prst="rect">
            <a:avLst/>
          </a:prstGeom>
          <a:ln w="12700">
            <a:miter lim="400000"/>
          </a:ln>
        </p:spPr>
      </p:pic>
      <p:pic>
        <p:nvPicPr>
          <p:cNvPr id="138" name="IMG_0111.png" descr="C:\Users\Administrator\Desktop\ios截图\大企业版本\2015_06\IMG_0111.PNG"/>
          <p:cNvPicPr/>
          <p:nvPr/>
        </p:nvPicPr>
        <p:blipFill>
          <a:blip r:embed="rId6">
            <a:extLst/>
          </a:blip>
          <a:stretch>
            <a:fillRect/>
          </a:stretch>
        </p:blipFill>
        <p:spPr>
          <a:xfrm>
            <a:off x="2286000" y="1295400"/>
            <a:ext cx="2082800" cy="3124200"/>
          </a:xfrm>
          <a:prstGeom prst="rect">
            <a:avLst/>
          </a:prstGeom>
          <a:ln w="12700">
            <a:miter lim="400000"/>
          </a:ln>
        </p:spPr>
      </p:pic>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订单</a:t>
            </a:r>
            <a:r>
              <a:rPr sz="3200"/>
              <a:t>-</a:t>
            </a:r>
            <a:r>
              <a:rPr sz="3200">
                <a:latin typeface="宋体"/>
                <a:ea typeface="宋体"/>
                <a:cs typeface="宋体"/>
                <a:sym typeface="宋体"/>
              </a:rPr>
              <a:t>进行中</a:t>
            </a:r>
            <a:endParaRPr sz="3200">
              <a:latin typeface="宋体"/>
              <a:ea typeface="宋体"/>
              <a:cs typeface="宋体"/>
              <a:sym typeface="宋体"/>
            </a:endParaRPr>
          </a:p>
          <a:p>
            <a:pPr lvl="2" marL="228600" indent="685800">
              <a:spcBef>
                <a:spcPts val="500"/>
              </a:spcBef>
              <a:buSzTx/>
              <a:buNone/>
              <a:defRPr sz="1800"/>
            </a:pPr>
            <a:r>
              <a:rPr sz="2400"/>
              <a:t>ios 					android</a:t>
            </a:r>
            <a:endParaRPr sz="2400"/>
          </a:p>
          <a:p>
            <a:pPr lvl="0">
              <a:spcBef>
                <a:spcPts val="400"/>
              </a:spcBef>
              <a:buSzTx/>
              <a:buNone/>
              <a:defRPr sz="1800"/>
            </a:pPr>
            <a:r>
              <a:rPr>
                <a:latin typeface="宋体"/>
                <a:ea typeface="宋体"/>
                <a:cs typeface="宋体"/>
                <a:sym typeface="宋体"/>
              </a:rPr>
              <a:t>	</a:t>
            </a:r>
            <a:endParaRPr>
              <a:latin typeface="宋体"/>
              <a:ea typeface="宋体"/>
              <a:cs typeface="宋体"/>
              <a:sym typeface="宋体"/>
            </a:endParaRPr>
          </a:p>
          <a:p>
            <a:pPr lvl="2" marL="228600" indent="685800">
              <a:spcBef>
                <a:spcPts val="500"/>
              </a:spcBef>
              <a:buSzTx/>
              <a:buNone/>
              <a:defRPr sz="1800"/>
            </a:pPr>
            <a:endParaRPr sz="2400"/>
          </a:p>
          <a:p>
            <a:pPr lvl="2" marL="228600" indent="685800">
              <a:spcBef>
                <a:spcPts val="500"/>
              </a:spcBef>
              <a:buSzTx/>
              <a:buNone/>
              <a:defRPr sz="1800"/>
            </a:pPr>
            <a:endParaRPr sz="2400"/>
          </a:p>
          <a:p>
            <a:pPr lvl="2" marL="228600" indent="685800">
              <a:spcBef>
                <a:spcPts val="500"/>
              </a:spcBef>
              <a:buSzTx/>
              <a:buNone/>
              <a:defRPr sz="1800"/>
            </a:pPr>
            <a:r>
              <a:rPr sz="2400"/>
              <a:t>						 </a:t>
            </a:r>
          </a:p>
        </p:txBody>
      </p:sp>
      <p:pic>
        <p:nvPicPr>
          <p:cNvPr id="141" name="image.png"/>
          <p:cNvPicPr/>
          <p:nvPr/>
        </p:nvPicPr>
        <p:blipFill>
          <a:blip r:embed="rId2">
            <a:extLst/>
          </a:blip>
          <a:stretch>
            <a:fillRect/>
          </a:stretch>
        </p:blipFill>
        <p:spPr>
          <a:xfrm>
            <a:off x="3376612" y="1182687"/>
            <a:ext cx="2195513" cy="5126038"/>
          </a:xfrm>
          <a:prstGeom prst="rect">
            <a:avLst/>
          </a:prstGeom>
          <a:ln w="12700">
            <a:miter lim="400000"/>
          </a:ln>
        </p:spPr>
      </p:pic>
      <p:pic>
        <p:nvPicPr>
          <p:cNvPr id="142" name="S50617-152323.jpg" descr="C:\Users\Administrator\Desktop\S50617-152323.jpg"/>
          <p:cNvPicPr/>
          <p:nvPr/>
        </p:nvPicPr>
        <p:blipFill>
          <a:blip r:embed="rId3">
            <a:extLst/>
          </a:blip>
          <a:stretch>
            <a:fillRect/>
          </a:stretch>
        </p:blipFill>
        <p:spPr>
          <a:xfrm>
            <a:off x="7391400" y="1295400"/>
            <a:ext cx="1371600" cy="2438400"/>
          </a:xfrm>
          <a:prstGeom prst="rect">
            <a:avLst/>
          </a:prstGeom>
          <a:ln w="12700">
            <a:miter lim="400000"/>
          </a:ln>
        </p:spPr>
      </p:pic>
      <p:pic>
        <p:nvPicPr>
          <p:cNvPr id="143" name="S50617-152359.jpg" descr="C:\Users\Administrator\Desktop\S50617-152359.jpg"/>
          <p:cNvPicPr/>
          <p:nvPr/>
        </p:nvPicPr>
        <p:blipFill>
          <a:blip r:embed="rId4">
            <a:extLst/>
          </a:blip>
          <a:stretch>
            <a:fillRect/>
          </a:stretch>
        </p:blipFill>
        <p:spPr>
          <a:xfrm>
            <a:off x="5562600" y="4148137"/>
            <a:ext cx="1524000" cy="2709863"/>
          </a:xfrm>
          <a:prstGeom prst="rect">
            <a:avLst/>
          </a:prstGeom>
          <a:ln w="12700">
            <a:miter lim="400000"/>
          </a:ln>
        </p:spPr>
      </p:pic>
      <p:pic>
        <p:nvPicPr>
          <p:cNvPr id="144" name="IMG_0124.png" descr="C:\Users\Administrator\Desktop\IMG_0124.PNG"/>
          <p:cNvPicPr/>
          <p:nvPr/>
        </p:nvPicPr>
        <p:blipFill>
          <a:blip r:embed="rId5">
            <a:extLst/>
          </a:blip>
          <a:stretch>
            <a:fillRect/>
          </a:stretch>
        </p:blipFill>
        <p:spPr>
          <a:xfrm>
            <a:off x="1600200" y="1219200"/>
            <a:ext cx="1676400" cy="2514600"/>
          </a:xfrm>
          <a:prstGeom prst="rect">
            <a:avLst/>
          </a:prstGeom>
          <a:ln w="12700">
            <a:miter lim="400000"/>
          </a:ln>
        </p:spPr>
      </p:pic>
      <p:sp>
        <p:nvSpPr>
          <p:cNvPr id="145" name="Shape 145"/>
          <p:cNvSpPr/>
          <p:nvPr/>
        </p:nvSpPr>
        <p:spPr>
          <a:xfrm>
            <a:off x="5638800" y="1905000"/>
            <a:ext cx="1371600" cy="685800"/>
          </a:xfrm>
          <a:prstGeom prst="rect">
            <a:avLst/>
          </a:prstGeom>
          <a:ln>
            <a:solidFill>
              <a:srgbClr val="FF0000"/>
            </a:solidFill>
            <a:miter/>
          </a:ln>
        </p:spPr>
        <p:txBody>
          <a:bodyPr lIns="0" tIns="0" rIns="0" bIns="0"/>
          <a:lstStyle/>
          <a:p>
            <a:pPr lvl="0"/>
          </a:p>
        </p:txBody>
      </p:sp>
      <p:pic>
        <p:nvPicPr>
          <p:cNvPr id="146" name="IMG_0144.png" descr="C:\Users\Administrator\Desktop\IMG_0144.PNG"/>
          <p:cNvPicPr/>
          <p:nvPr/>
        </p:nvPicPr>
        <p:blipFill>
          <a:blip r:embed="rId6">
            <a:extLst/>
          </a:blip>
          <a:stretch>
            <a:fillRect/>
          </a:stretch>
        </p:blipFill>
        <p:spPr>
          <a:xfrm>
            <a:off x="0" y="1219200"/>
            <a:ext cx="1676400" cy="2514600"/>
          </a:xfrm>
          <a:prstGeom prst="rect">
            <a:avLst/>
          </a:prstGeom>
          <a:ln w="12700">
            <a:miter lim="400000"/>
          </a:ln>
        </p:spPr>
      </p:pic>
      <p:pic>
        <p:nvPicPr>
          <p:cNvPr id="147" name="S50623-133910.jpg" descr="C:\Users\Administrator\Desktop\S50623-133910.jpg"/>
          <p:cNvPicPr/>
          <p:nvPr/>
        </p:nvPicPr>
        <p:blipFill>
          <a:blip r:embed="rId7">
            <a:extLst/>
          </a:blip>
          <a:stretch>
            <a:fillRect/>
          </a:stretch>
        </p:blipFill>
        <p:spPr>
          <a:xfrm>
            <a:off x="5638800" y="1414462"/>
            <a:ext cx="1433513" cy="2547938"/>
          </a:xfrm>
          <a:prstGeom prst="rect">
            <a:avLst/>
          </a:prstGeom>
          <a:ln w="12700">
            <a:miter lim="400000"/>
          </a:ln>
        </p:spPr>
      </p:pic>
      <p:sp>
        <p:nvSpPr>
          <p:cNvPr id="148" name="Shape 148"/>
          <p:cNvSpPr/>
          <p:nvPr/>
        </p:nvSpPr>
        <p:spPr>
          <a:xfrm>
            <a:off x="0" y="1905000"/>
            <a:ext cx="1447800" cy="838200"/>
          </a:xfrm>
          <a:prstGeom prst="roundRect">
            <a:avLst>
              <a:gd name="adj" fmla="val 16667"/>
            </a:avLst>
          </a:prstGeom>
          <a:ln>
            <a:solidFill>
              <a:srgbClr val="FF0000"/>
            </a:solidFill>
            <a:round/>
          </a:ln>
        </p:spPr>
        <p:txBody>
          <a:bodyPr lIns="0" tIns="0" rIns="0" bIns="0"/>
          <a:lstStyle/>
          <a:p>
            <a:pPr lvl="0"/>
          </a:p>
        </p:txBody>
      </p:sp>
      <p:sp>
        <p:nvSpPr>
          <p:cNvPr id="149" name="Shape 149"/>
          <p:cNvSpPr/>
          <p:nvPr/>
        </p:nvSpPr>
        <p:spPr>
          <a:xfrm>
            <a:off x="5638800" y="1828800"/>
            <a:ext cx="1447800" cy="838200"/>
          </a:xfrm>
          <a:prstGeom prst="roundRect">
            <a:avLst>
              <a:gd name="adj" fmla="val 16667"/>
            </a:avLst>
          </a:prstGeom>
          <a:ln>
            <a:solidFill>
              <a:srgbClr val="FF0000"/>
            </a:solidFill>
            <a:round/>
          </a:ln>
        </p:spPr>
        <p:txBody>
          <a:bodyPr lIns="0" tIns="0" rIns="0" bIns="0"/>
          <a:lstStyle/>
          <a:p>
            <a:pPr lvl="0"/>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solidFill>
                  <a:srgbClr val="FF2600"/>
                </a:solidFill>
                <a:latin typeface="宋体"/>
                <a:ea typeface="宋体"/>
                <a:cs typeface="宋体"/>
                <a:sym typeface="宋体"/>
              </a:rPr>
              <a:t>订单</a:t>
            </a:r>
            <a:r>
              <a:rPr sz="3200">
                <a:solidFill>
                  <a:srgbClr val="FF2600"/>
                </a:solidFill>
              </a:rPr>
              <a:t>-</a:t>
            </a:r>
            <a:r>
              <a:rPr sz="3200">
                <a:solidFill>
                  <a:srgbClr val="FF2600"/>
                </a:solidFill>
                <a:latin typeface="宋体"/>
                <a:ea typeface="宋体"/>
                <a:cs typeface="宋体"/>
                <a:sym typeface="宋体"/>
              </a:rPr>
              <a:t>已完成</a:t>
            </a:r>
            <a:endParaRPr sz="3200">
              <a:solidFill>
                <a:srgbClr val="FF2600"/>
              </a:solidFill>
              <a:latin typeface="宋体"/>
              <a:ea typeface="宋体"/>
              <a:cs typeface="宋体"/>
              <a:sym typeface="宋体"/>
            </a:endParaRPr>
          </a:p>
          <a:p>
            <a:pPr lvl="2" marL="228600" indent="685800">
              <a:spcBef>
                <a:spcPts val="500"/>
              </a:spcBef>
              <a:buSzTx/>
              <a:buNone/>
              <a:defRPr sz="1800"/>
            </a:pPr>
            <a:r>
              <a:rPr sz="2400"/>
              <a:t>ios 					android</a:t>
            </a:r>
            <a:endParaRPr sz="2400"/>
          </a:p>
          <a:p>
            <a:pPr lvl="0">
              <a:spcBef>
                <a:spcPts val="400"/>
              </a:spcBef>
              <a:buSzTx/>
              <a:buNone/>
              <a:defRPr sz="1800"/>
            </a:pPr>
            <a:r>
              <a:rPr>
                <a:latin typeface="宋体"/>
                <a:ea typeface="宋体"/>
                <a:cs typeface="宋体"/>
                <a:sym typeface="宋体"/>
              </a:rPr>
              <a:t>	</a:t>
            </a:r>
            <a:endParaRPr>
              <a:latin typeface="宋体"/>
              <a:ea typeface="宋体"/>
              <a:cs typeface="宋体"/>
              <a:sym typeface="宋体"/>
            </a:endParaRPr>
          </a:p>
          <a:p>
            <a:pPr lvl="2" marL="228600" indent="685800">
              <a:spcBef>
                <a:spcPts val="500"/>
              </a:spcBef>
              <a:buSzTx/>
              <a:buNone/>
              <a:defRPr sz="1800"/>
            </a:pPr>
            <a:endParaRPr sz="2400"/>
          </a:p>
          <a:p>
            <a:pPr lvl="2" marL="228600" indent="685800">
              <a:spcBef>
                <a:spcPts val="500"/>
              </a:spcBef>
              <a:buSzTx/>
              <a:buNone/>
              <a:defRPr sz="1800"/>
            </a:pPr>
            <a:endParaRPr sz="2400"/>
          </a:p>
          <a:p>
            <a:pPr lvl="2" marL="228600" indent="685800">
              <a:spcBef>
                <a:spcPts val="500"/>
              </a:spcBef>
              <a:buSzTx/>
              <a:buNone/>
              <a:defRPr sz="1800"/>
            </a:pPr>
            <a:r>
              <a:rPr sz="2400"/>
              <a:t>						 </a:t>
            </a:r>
          </a:p>
        </p:txBody>
      </p:sp>
      <p:pic>
        <p:nvPicPr>
          <p:cNvPr id="152" name="IMG_0092.png" descr="C:\Users\Administrator\Desktop\ios截图\大企业版本\2015_06\IMG_0092.PNG"/>
          <p:cNvPicPr/>
          <p:nvPr/>
        </p:nvPicPr>
        <p:blipFill>
          <a:blip r:embed="rId2">
            <a:extLst/>
          </a:blip>
          <a:stretch>
            <a:fillRect/>
          </a:stretch>
        </p:blipFill>
        <p:spPr>
          <a:xfrm>
            <a:off x="304800" y="1219200"/>
            <a:ext cx="2590800" cy="3886200"/>
          </a:xfrm>
          <a:prstGeom prst="rect">
            <a:avLst/>
          </a:prstGeom>
          <a:ln w="12700">
            <a:miter lim="400000"/>
          </a:ln>
        </p:spPr>
      </p:pic>
      <p:pic>
        <p:nvPicPr>
          <p:cNvPr id="153" name="S50615-170253.jpg" descr="C:\Users\Administrator\Desktop\android截图\大企业版本android\S50615-170253.jpg"/>
          <p:cNvPicPr/>
          <p:nvPr/>
        </p:nvPicPr>
        <p:blipFill>
          <a:blip r:embed="rId3">
            <a:extLst/>
          </a:blip>
          <a:stretch>
            <a:fillRect/>
          </a:stretch>
        </p:blipFill>
        <p:spPr>
          <a:xfrm>
            <a:off x="5257800" y="1219200"/>
            <a:ext cx="2209800" cy="3929063"/>
          </a:xfrm>
          <a:prstGeom prst="rect">
            <a:avLst/>
          </a:prstGeom>
          <a:ln w="12700">
            <a:miter lim="400000"/>
          </a:ln>
        </p:spPr>
      </p:pic>
      <p:sp>
        <p:nvSpPr>
          <p:cNvPr id="154" name="Shape 154"/>
          <p:cNvSpPr/>
          <p:nvPr/>
        </p:nvSpPr>
        <p:spPr>
          <a:xfrm>
            <a:off x="3352800" y="1524000"/>
            <a:ext cx="1752600" cy="20001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t>1</a:t>
            </a:r>
            <a:r>
              <a:rPr>
                <a:latin typeface="宋体"/>
                <a:ea typeface="宋体"/>
                <a:cs typeface="宋体"/>
                <a:sym typeface="宋体"/>
              </a:rPr>
              <a:t>、同一个帐号查看订单，</a:t>
            </a:r>
            <a:r>
              <a:t>ios/android</a:t>
            </a:r>
            <a:r>
              <a:rPr>
                <a:latin typeface="宋体"/>
                <a:ea typeface="宋体"/>
                <a:cs typeface="宋体"/>
                <a:sym typeface="宋体"/>
              </a:rPr>
              <a:t>显示价格不一样，布局不一样</a:t>
            </a:r>
            <a:endParaRPr>
              <a:latin typeface="宋体"/>
              <a:ea typeface="宋体"/>
              <a:cs typeface="宋体"/>
              <a:sym typeface="宋体"/>
            </a:endParaRPr>
          </a:p>
          <a:p>
            <a:pPr lvl="0"/>
            <a:r>
              <a:rPr>
                <a:latin typeface="宋体"/>
                <a:ea typeface="宋体"/>
                <a:cs typeface="宋体"/>
                <a:sym typeface="宋体"/>
              </a:rPr>
              <a:t>两者应参照原型设计</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 name="Shape 17"/>
          <p:cNvSpPr/>
          <p:nvPr>
            <p:ph type="body" idx="4294967295"/>
          </p:nvPr>
        </p:nvSpPr>
        <p:spPr>
          <a:xfrm>
            <a:off x="304800" y="304800"/>
            <a:ext cx="83820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上传商品页面</a:t>
            </a:r>
            <a:endParaRPr sz="3200">
              <a:latin typeface="宋体"/>
              <a:ea typeface="宋体"/>
              <a:cs typeface="宋体"/>
              <a:sym typeface="宋体"/>
            </a:endParaRPr>
          </a:p>
          <a:p>
            <a:pPr lvl="2" marL="228600" indent="685800">
              <a:spcBef>
                <a:spcPts val="500"/>
              </a:spcBef>
              <a:buSzTx/>
              <a:buNone/>
              <a:defRPr sz="1800"/>
            </a:pPr>
            <a:r>
              <a:rPr sz="2400"/>
              <a:t>Ios						android</a:t>
            </a:r>
          </a:p>
        </p:txBody>
      </p:sp>
      <p:pic>
        <p:nvPicPr>
          <p:cNvPr id="18" name="image.png"/>
          <p:cNvPicPr/>
          <p:nvPr/>
        </p:nvPicPr>
        <p:blipFill>
          <a:blip r:embed="rId2">
            <a:extLst/>
          </a:blip>
          <a:stretch>
            <a:fillRect/>
          </a:stretch>
        </p:blipFill>
        <p:spPr>
          <a:xfrm>
            <a:off x="96837" y="4297362"/>
            <a:ext cx="4713288" cy="2084388"/>
          </a:xfrm>
          <a:prstGeom prst="rect">
            <a:avLst/>
          </a:prstGeom>
          <a:ln w="12700">
            <a:miter lim="400000"/>
          </a:ln>
        </p:spPr>
      </p:pic>
      <p:pic>
        <p:nvPicPr>
          <p:cNvPr id="19" name="IMG_0126.png" descr="C:\Users\Administrator\Desktop\IMG_0126.PNG"/>
          <p:cNvPicPr/>
          <p:nvPr/>
        </p:nvPicPr>
        <p:blipFill>
          <a:blip r:embed="rId3">
            <a:extLst/>
          </a:blip>
          <a:stretch>
            <a:fillRect/>
          </a:stretch>
        </p:blipFill>
        <p:spPr>
          <a:xfrm>
            <a:off x="2057400" y="1219200"/>
            <a:ext cx="1981200" cy="2971800"/>
          </a:xfrm>
          <a:prstGeom prst="rect">
            <a:avLst/>
          </a:prstGeom>
          <a:ln w="12700">
            <a:miter lim="400000"/>
          </a:ln>
        </p:spPr>
      </p:pic>
      <p:pic>
        <p:nvPicPr>
          <p:cNvPr id="20" name="S50617-155335.jpg" descr="C:\Users\Administrator\Desktop\S50617-155335.jpg"/>
          <p:cNvPicPr/>
          <p:nvPr/>
        </p:nvPicPr>
        <p:blipFill>
          <a:blip r:embed="rId4">
            <a:extLst/>
          </a:blip>
          <a:stretch>
            <a:fillRect/>
          </a:stretch>
        </p:blipFill>
        <p:spPr>
          <a:xfrm>
            <a:off x="4953000" y="1295400"/>
            <a:ext cx="2057400" cy="3657600"/>
          </a:xfrm>
          <a:prstGeom prst="rect">
            <a:avLst/>
          </a:prstGeom>
          <a:ln w="12700">
            <a:miter lim="400000"/>
          </a:ln>
        </p:spPr>
      </p:pic>
      <p:pic>
        <p:nvPicPr>
          <p:cNvPr id="21" name="S50617-155341.jpg" descr="C:\Users\Administrator\Desktop\S50617-155341.jpg"/>
          <p:cNvPicPr/>
          <p:nvPr/>
        </p:nvPicPr>
        <p:blipFill>
          <a:blip r:embed="rId5">
            <a:extLst/>
          </a:blip>
          <a:stretch>
            <a:fillRect/>
          </a:stretch>
        </p:blipFill>
        <p:spPr>
          <a:xfrm>
            <a:off x="7010400" y="1295400"/>
            <a:ext cx="2014538" cy="3657600"/>
          </a:xfrm>
          <a:prstGeom prst="rect">
            <a:avLst/>
          </a:prstGeom>
          <a:ln w="12700">
            <a:miter lim="400000"/>
          </a:ln>
        </p:spPr>
      </p:pic>
      <p:pic>
        <p:nvPicPr>
          <p:cNvPr id="22" name="IMG_0147.png" descr="C:\Users\Administrator\Desktop\IMG_0147.PNG"/>
          <p:cNvPicPr/>
          <p:nvPr/>
        </p:nvPicPr>
        <p:blipFill>
          <a:blip r:embed="rId6">
            <a:extLst/>
          </a:blip>
          <a:stretch>
            <a:fillRect/>
          </a:stretch>
        </p:blipFill>
        <p:spPr>
          <a:xfrm>
            <a:off x="0" y="1219200"/>
            <a:ext cx="2032000" cy="3048000"/>
          </a:xfrm>
          <a:prstGeom prst="rect">
            <a:avLst/>
          </a:prstGeom>
          <a:ln w="12700">
            <a:miter lim="400000"/>
          </a:ln>
        </p:spPr>
      </p:pic>
      <p:sp>
        <p:nvSpPr>
          <p:cNvPr id="23" name="Shape 23"/>
          <p:cNvSpPr/>
          <p:nvPr/>
        </p:nvSpPr>
        <p:spPr>
          <a:xfrm>
            <a:off x="5791200" y="1447800"/>
            <a:ext cx="457200" cy="228600"/>
          </a:xfrm>
          <a:prstGeom prst="rect">
            <a:avLst/>
          </a:prstGeom>
          <a:ln>
            <a:solidFill>
              <a:srgbClr val="FF0000"/>
            </a:solidFill>
            <a:miter/>
          </a:ln>
        </p:spPr>
        <p:txBody>
          <a:bodyPr lIns="0" tIns="0" rIns="0" bIns="0"/>
          <a:lstStyle/>
          <a:p>
            <a:pPr lvl="0"/>
          </a:p>
        </p:txBody>
      </p:sp>
      <p:sp>
        <p:nvSpPr>
          <p:cNvPr id="24" name="Shape 24"/>
          <p:cNvSpPr/>
          <p:nvPr/>
        </p:nvSpPr>
        <p:spPr>
          <a:xfrm>
            <a:off x="762000" y="1371600"/>
            <a:ext cx="533400" cy="228600"/>
          </a:xfrm>
          <a:prstGeom prst="rect">
            <a:avLst/>
          </a:prstGeom>
          <a:ln>
            <a:solidFill>
              <a:srgbClr val="FF0000"/>
            </a:solidFill>
            <a:miter/>
          </a:ln>
        </p:spPr>
        <p:txBody>
          <a:bodyPr lIns="0" tIns="0" rIns="0" bIns="0"/>
          <a:lstStyle/>
          <a:p>
            <a:pPr lvl="0"/>
          </a:p>
        </p:txBody>
      </p:sp>
      <p:sp>
        <p:nvSpPr>
          <p:cNvPr id="25" name="Shape 25"/>
          <p:cNvSpPr/>
          <p:nvPr/>
        </p:nvSpPr>
        <p:spPr>
          <a:xfrm>
            <a:off x="8763000" y="1447800"/>
            <a:ext cx="228600" cy="228600"/>
          </a:xfrm>
          <a:prstGeom prst="rect">
            <a:avLst/>
          </a:prstGeom>
          <a:ln>
            <a:solidFill/>
            <a:miter/>
          </a:ln>
        </p:spPr>
        <p:txBody>
          <a:bodyPr lIns="0" tIns="0" rIns="0" bIns="0"/>
          <a:lstStyle/>
          <a:p>
            <a:pPr lvl="0"/>
          </a:p>
        </p:txBody>
      </p:sp>
      <p:sp>
        <p:nvSpPr>
          <p:cNvPr id="26" name="Shape 26"/>
          <p:cNvSpPr/>
          <p:nvPr/>
        </p:nvSpPr>
        <p:spPr>
          <a:xfrm>
            <a:off x="123656" y="6363303"/>
            <a:ext cx="114567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2600"/>
                </a:solidFill>
              </a:defRPr>
            </a:lvl1pPr>
          </a:lstStyle>
          <a:p>
            <a:pPr lvl="0">
              <a:defRPr>
                <a:solidFill>
                  <a:srgbClr val="000000"/>
                </a:solidFill>
              </a:defRPr>
            </a:pPr>
            <a:r>
              <a:rPr>
                <a:solidFill>
                  <a:srgbClr val="FF2600"/>
                </a:solidFill>
              </a:rPr>
              <a:t>问题6修复</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订单页面：</a:t>
            </a:r>
            <a:endParaRPr sz="3200">
              <a:latin typeface="宋体"/>
              <a:ea typeface="宋体"/>
              <a:cs typeface="宋体"/>
              <a:sym typeface="宋体"/>
            </a:endParaRPr>
          </a:p>
          <a:p>
            <a:pPr lvl="2" marL="228600" indent="685800">
              <a:spcBef>
                <a:spcPts val="500"/>
              </a:spcBef>
              <a:buSzTx/>
              <a:buNone/>
              <a:defRPr sz="1800"/>
            </a:pPr>
            <a:r>
              <a:rPr sz="2400"/>
              <a:t>				</a:t>
            </a:r>
            <a:endParaRPr sz="2400"/>
          </a:p>
          <a:p>
            <a:pPr lvl="0">
              <a:spcBef>
                <a:spcPts val="400"/>
              </a:spcBef>
              <a:buSzTx/>
              <a:buNone/>
              <a:defRPr sz="1800"/>
            </a:pPr>
            <a:r>
              <a:rPr>
                <a:latin typeface="宋体"/>
                <a:ea typeface="宋体"/>
                <a:cs typeface="宋体"/>
                <a:sym typeface="宋体"/>
              </a:rPr>
              <a:t>	</a:t>
            </a:r>
            <a:endParaRPr>
              <a:latin typeface="宋体"/>
              <a:ea typeface="宋体"/>
              <a:cs typeface="宋体"/>
              <a:sym typeface="宋体"/>
            </a:endParaRPr>
          </a:p>
          <a:p>
            <a:pPr lvl="2" marL="228600" indent="685800">
              <a:spcBef>
                <a:spcPts val="500"/>
              </a:spcBef>
              <a:buSzTx/>
              <a:buNone/>
              <a:defRPr sz="1800"/>
            </a:pPr>
            <a:endParaRPr sz="2400"/>
          </a:p>
          <a:p>
            <a:pPr lvl="2" marL="228600" indent="685800">
              <a:spcBef>
                <a:spcPts val="500"/>
              </a:spcBef>
              <a:buSzTx/>
              <a:buNone/>
              <a:defRPr sz="1800"/>
            </a:pPr>
            <a:endParaRPr sz="2400"/>
          </a:p>
          <a:p>
            <a:pPr lvl="2" marL="228600" indent="685800">
              <a:spcBef>
                <a:spcPts val="500"/>
              </a:spcBef>
              <a:buSzTx/>
              <a:buNone/>
              <a:defRPr sz="1800"/>
            </a:pPr>
            <a:r>
              <a:rPr sz="2400"/>
              <a:t>						 </a:t>
            </a:r>
          </a:p>
        </p:txBody>
      </p:sp>
      <p:pic>
        <p:nvPicPr>
          <p:cNvPr id="157" name="image.png"/>
          <p:cNvPicPr/>
          <p:nvPr/>
        </p:nvPicPr>
        <p:blipFill>
          <a:blip r:embed="rId2">
            <a:extLst/>
          </a:blip>
          <a:stretch>
            <a:fillRect/>
          </a:stretch>
        </p:blipFill>
        <p:spPr>
          <a:xfrm>
            <a:off x="3297237" y="1249362"/>
            <a:ext cx="2884488" cy="3194051"/>
          </a:xfrm>
          <a:prstGeom prst="rect">
            <a:avLst/>
          </a:prstGeom>
          <a:ln w="12700">
            <a:miter lim="400000"/>
          </a:ln>
        </p:spPr>
      </p:pic>
      <p:pic>
        <p:nvPicPr>
          <p:cNvPr id="158" name="S50617-135202.jpg" descr="C:\Users\Administrator\Desktop\android截图\大企业版本android\S50617-135202.jpg"/>
          <p:cNvPicPr/>
          <p:nvPr/>
        </p:nvPicPr>
        <p:blipFill>
          <a:blip r:embed="rId3">
            <a:extLst/>
          </a:blip>
          <a:stretch>
            <a:fillRect/>
          </a:stretch>
        </p:blipFill>
        <p:spPr>
          <a:xfrm>
            <a:off x="6557962" y="990600"/>
            <a:ext cx="2357438" cy="4191000"/>
          </a:xfrm>
          <a:prstGeom prst="rect">
            <a:avLst/>
          </a:prstGeom>
          <a:ln w="12700">
            <a:miter lim="400000"/>
          </a:ln>
        </p:spPr>
      </p:pic>
      <p:pic>
        <p:nvPicPr>
          <p:cNvPr id="159" name="M_OMIL(VKTPO3B0BD@O2A~6.png" descr="C:\Users\KevinXie\AppData\Roaming\Tencent\Users\173757130\QQ\WinTemp\RichOle\M_OMIL(VKTPO3B0BD@O2A~6.png"/>
          <p:cNvPicPr/>
          <p:nvPr/>
        </p:nvPicPr>
        <p:blipFill>
          <a:blip r:embed="rId4">
            <a:extLst/>
          </a:blip>
          <a:stretch>
            <a:fillRect/>
          </a:stretch>
        </p:blipFill>
        <p:spPr>
          <a:xfrm>
            <a:off x="76200" y="914400"/>
            <a:ext cx="2413000" cy="4267200"/>
          </a:xfrm>
          <a:prstGeom prst="rect">
            <a:avLst/>
          </a:prstGeom>
          <a:ln w="12700">
            <a:miter lim="400000"/>
          </a:ln>
        </p:spPr>
      </p:pic>
      <p:sp>
        <p:nvSpPr>
          <p:cNvPr id="160" name="Shape 160"/>
          <p:cNvSpPr/>
          <p:nvPr/>
        </p:nvSpPr>
        <p:spPr>
          <a:xfrm>
            <a:off x="3364076" y="4422829"/>
            <a:ext cx="1145678"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2600"/>
                </a:solidFill>
              </a:defRPr>
            </a:lvl1pPr>
          </a:lstStyle>
          <a:p>
            <a:pPr lvl="0">
              <a:defRPr>
                <a:solidFill>
                  <a:srgbClr val="000000"/>
                </a:solidFill>
              </a:defRPr>
            </a:pPr>
            <a:r>
              <a:rPr>
                <a:solidFill>
                  <a:srgbClr val="FF2600"/>
                </a:solidFill>
              </a:rPr>
              <a:t>问题4修复</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body" idx="4294967295"/>
          </p:nvPr>
        </p:nvSpPr>
        <p:spPr>
          <a:xfrm>
            <a:off x="381000" y="228600"/>
            <a:ext cx="8305800" cy="58975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修改密码页面</a:t>
            </a:r>
            <a:endParaRPr sz="3200">
              <a:latin typeface="宋体"/>
              <a:ea typeface="宋体"/>
              <a:cs typeface="宋体"/>
              <a:sym typeface="宋体"/>
            </a:endParaRPr>
          </a:p>
          <a:p>
            <a:pPr lvl="2" marL="228600" indent="685800">
              <a:spcBef>
                <a:spcPts val="500"/>
              </a:spcBef>
              <a:buSzTx/>
              <a:buNone/>
              <a:defRPr sz="1800"/>
            </a:pPr>
            <a:r>
              <a:rPr sz="2400"/>
              <a:t> Ios					   android</a:t>
            </a:r>
          </a:p>
        </p:txBody>
      </p:sp>
      <p:pic>
        <p:nvPicPr>
          <p:cNvPr id="163" name="image.png"/>
          <p:cNvPicPr/>
          <p:nvPr/>
        </p:nvPicPr>
        <p:blipFill>
          <a:blip r:embed="rId2">
            <a:extLst/>
          </a:blip>
          <a:stretch>
            <a:fillRect/>
          </a:stretch>
        </p:blipFill>
        <p:spPr>
          <a:xfrm>
            <a:off x="3602037" y="1706562"/>
            <a:ext cx="1787526" cy="2914651"/>
          </a:xfrm>
          <a:prstGeom prst="rect">
            <a:avLst/>
          </a:prstGeom>
          <a:ln w="12700">
            <a:miter lim="400000"/>
          </a:ln>
        </p:spPr>
      </p:pic>
      <p:pic>
        <p:nvPicPr>
          <p:cNvPr id="164" name="IMG_0039.png" descr="C:\Users\Administrator\Desktop\ios截图\大企业版本\2015_06\IMG_0039.PNG"/>
          <p:cNvPicPr/>
          <p:nvPr/>
        </p:nvPicPr>
        <p:blipFill>
          <a:blip r:embed="rId3">
            <a:extLst/>
          </a:blip>
          <a:stretch>
            <a:fillRect/>
          </a:stretch>
        </p:blipFill>
        <p:spPr>
          <a:xfrm>
            <a:off x="381000" y="1143000"/>
            <a:ext cx="3098800" cy="4648200"/>
          </a:xfrm>
          <a:prstGeom prst="rect">
            <a:avLst/>
          </a:prstGeom>
          <a:ln w="12700">
            <a:miter lim="400000"/>
          </a:ln>
        </p:spPr>
      </p:pic>
      <p:pic>
        <p:nvPicPr>
          <p:cNvPr id="165" name="S50615-150051.jpg" descr="C:\Users\Administrator\Desktop\android截图\大企业版本android\S50615-150051.jpg"/>
          <p:cNvPicPr/>
          <p:nvPr/>
        </p:nvPicPr>
        <p:blipFill>
          <a:blip r:embed="rId4">
            <a:extLst/>
          </a:blip>
          <a:stretch>
            <a:fillRect/>
          </a:stretch>
        </p:blipFill>
        <p:spPr>
          <a:xfrm>
            <a:off x="5562600" y="1219200"/>
            <a:ext cx="2571750" cy="4572000"/>
          </a:xfrm>
          <a:prstGeom prst="rect">
            <a:avLst/>
          </a:prstGeom>
          <a:ln w="127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body" idx="4294967295"/>
          </p:nvPr>
        </p:nvSpPr>
        <p:spPr>
          <a:xfrm>
            <a:off x="381000" y="228600"/>
            <a:ext cx="8305800" cy="58975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修改密码页面</a:t>
            </a:r>
            <a:endParaRPr sz="3200">
              <a:latin typeface="宋体"/>
              <a:ea typeface="宋体"/>
              <a:cs typeface="宋体"/>
              <a:sym typeface="宋体"/>
            </a:endParaRPr>
          </a:p>
          <a:p>
            <a:pPr lvl="2" marL="228600" indent="685800">
              <a:spcBef>
                <a:spcPts val="500"/>
              </a:spcBef>
              <a:buSzTx/>
              <a:buNone/>
              <a:defRPr sz="1800"/>
            </a:pPr>
            <a:r>
              <a:rPr sz="2400"/>
              <a:t> Ios					   android</a:t>
            </a:r>
          </a:p>
        </p:txBody>
      </p:sp>
      <p:pic>
        <p:nvPicPr>
          <p:cNvPr id="168" name="IMG_0070.png" descr="C:\Users\Administrator\Desktop\ios截图\大企业版本\2015_06\IMG_0070.PNG"/>
          <p:cNvPicPr/>
          <p:nvPr/>
        </p:nvPicPr>
        <p:blipFill>
          <a:blip r:embed="rId2">
            <a:extLst/>
          </a:blip>
          <a:stretch>
            <a:fillRect/>
          </a:stretch>
        </p:blipFill>
        <p:spPr>
          <a:xfrm>
            <a:off x="152400" y="1219200"/>
            <a:ext cx="2133600" cy="3543300"/>
          </a:xfrm>
          <a:prstGeom prst="rect">
            <a:avLst/>
          </a:prstGeom>
          <a:ln w="12700">
            <a:miter lim="400000"/>
          </a:ln>
        </p:spPr>
      </p:pic>
      <p:pic>
        <p:nvPicPr>
          <p:cNvPr id="169" name="IMG_0071.png" descr="C:\Users\Administrator\Desktop\ios截图\大企业版本\2015_06\IMG_0071.PNG"/>
          <p:cNvPicPr/>
          <p:nvPr/>
        </p:nvPicPr>
        <p:blipFill>
          <a:blip r:embed="rId3">
            <a:extLst/>
          </a:blip>
          <a:stretch>
            <a:fillRect/>
          </a:stretch>
        </p:blipFill>
        <p:spPr>
          <a:xfrm>
            <a:off x="2286000" y="1219200"/>
            <a:ext cx="1905000" cy="3543300"/>
          </a:xfrm>
          <a:prstGeom prst="rect">
            <a:avLst/>
          </a:prstGeom>
          <a:ln w="12700">
            <a:miter lim="400000"/>
          </a:ln>
        </p:spPr>
      </p:pic>
      <p:pic>
        <p:nvPicPr>
          <p:cNvPr id="170" name="S50615-150559.jpg" descr="C:\Users\Administrator\Desktop\android截图\大企业版本android\S50615-150559.jpg"/>
          <p:cNvPicPr/>
          <p:nvPr/>
        </p:nvPicPr>
        <p:blipFill>
          <a:blip r:embed="rId4">
            <a:extLst/>
          </a:blip>
          <a:stretch>
            <a:fillRect/>
          </a:stretch>
        </p:blipFill>
        <p:spPr>
          <a:xfrm>
            <a:off x="4800600" y="1219200"/>
            <a:ext cx="1981200" cy="3522663"/>
          </a:xfrm>
          <a:prstGeom prst="rect">
            <a:avLst/>
          </a:prstGeom>
          <a:ln w="12700">
            <a:miter lim="400000"/>
          </a:ln>
        </p:spPr>
      </p:pic>
      <p:pic>
        <p:nvPicPr>
          <p:cNvPr id="171" name="S50615-150609.jpg" descr="C:\Users\Administrator\Desktop\android截图\大企业版本android\S50615-150609.jpg"/>
          <p:cNvPicPr/>
          <p:nvPr/>
        </p:nvPicPr>
        <p:blipFill>
          <a:blip r:embed="rId5">
            <a:extLst/>
          </a:blip>
          <a:stretch>
            <a:fillRect/>
          </a:stretch>
        </p:blipFill>
        <p:spPr>
          <a:xfrm>
            <a:off x="6629400" y="1219200"/>
            <a:ext cx="1981200" cy="3522663"/>
          </a:xfrm>
          <a:prstGeom prst="rect">
            <a:avLst/>
          </a:prstGeom>
          <a:ln w="12700">
            <a:miter lim="400000"/>
          </a:ln>
        </p:spPr>
      </p:pic>
      <p:pic>
        <p:nvPicPr>
          <p:cNvPr id="172" name="image.png"/>
          <p:cNvPicPr/>
          <p:nvPr/>
        </p:nvPicPr>
        <p:blipFill>
          <a:blip r:embed="rId6">
            <a:extLst/>
          </a:blip>
          <a:stretch>
            <a:fillRect/>
          </a:stretch>
        </p:blipFill>
        <p:spPr>
          <a:xfrm>
            <a:off x="2706687" y="5310187"/>
            <a:ext cx="3932238" cy="1352551"/>
          </a:xfrm>
          <a:prstGeom prst="rect">
            <a:avLst/>
          </a:prstGeom>
          <a:ln w="12700">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body" idx="4294967295"/>
          </p:nvPr>
        </p:nvSpPr>
        <p:spPr>
          <a:xfrm>
            <a:off x="381000" y="228600"/>
            <a:ext cx="8305800" cy="58975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退出页面</a:t>
            </a:r>
            <a:endParaRPr sz="3200">
              <a:latin typeface="宋体"/>
              <a:ea typeface="宋体"/>
              <a:cs typeface="宋体"/>
              <a:sym typeface="宋体"/>
            </a:endParaRPr>
          </a:p>
          <a:p>
            <a:pPr lvl="2" marL="228600" indent="685800">
              <a:spcBef>
                <a:spcPts val="500"/>
              </a:spcBef>
              <a:buSzTx/>
              <a:buNone/>
              <a:defRPr sz="1800"/>
            </a:pPr>
            <a:r>
              <a:rPr sz="2400"/>
              <a:t>  Ios					   android</a:t>
            </a:r>
          </a:p>
        </p:txBody>
      </p:sp>
      <p:sp>
        <p:nvSpPr>
          <p:cNvPr id="175" name="Shape 175"/>
          <p:cNvSpPr/>
          <p:nvPr/>
        </p:nvSpPr>
        <p:spPr>
          <a:xfrm>
            <a:off x="3124200" y="2209800"/>
            <a:ext cx="1600200"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1600"/>
              <a:t>1</a:t>
            </a:r>
            <a:r>
              <a:rPr sz="1600">
                <a:latin typeface="宋体"/>
                <a:ea typeface="宋体"/>
                <a:cs typeface="宋体"/>
                <a:sym typeface="宋体"/>
              </a:rPr>
              <a:t>、两者不一致</a:t>
            </a:r>
          </a:p>
        </p:txBody>
      </p:sp>
      <p:pic>
        <p:nvPicPr>
          <p:cNvPr id="176" name="IMG_0145.png" descr="C:\Users\Administrator\Desktop\IMG_0145.PNG"/>
          <p:cNvPicPr/>
          <p:nvPr/>
        </p:nvPicPr>
        <p:blipFill>
          <a:blip r:embed="rId2">
            <a:extLst/>
          </a:blip>
          <a:stretch>
            <a:fillRect/>
          </a:stretch>
        </p:blipFill>
        <p:spPr>
          <a:xfrm>
            <a:off x="533400" y="1143000"/>
            <a:ext cx="2184400" cy="3276600"/>
          </a:xfrm>
          <a:prstGeom prst="rect">
            <a:avLst/>
          </a:prstGeom>
          <a:ln w="12700">
            <a:miter lim="400000"/>
          </a:ln>
        </p:spPr>
      </p:pic>
      <p:pic>
        <p:nvPicPr>
          <p:cNvPr id="177" name="S50623-134111.jpg" descr="C:\Users\Administrator\Desktop\S50623-134111.jpg"/>
          <p:cNvPicPr/>
          <p:nvPr/>
        </p:nvPicPr>
        <p:blipFill>
          <a:blip r:embed="rId3">
            <a:extLst/>
          </a:blip>
          <a:stretch>
            <a:fillRect/>
          </a:stretch>
        </p:blipFill>
        <p:spPr>
          <a:xfrm>
            <a:off x="5562600" y="1219200"/>
            <a:ext cx="1971675" cy="3505200"/>
          </a:xfrm>
          <a:prstGeom prst="rect">
            <a:avLst/>
          </a:prstGeom>
          <a:ln w="12700">
            <a:miter lim="400000"/>
          </a:ln>
        </p:spPr>
      </p:pic>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body" idx="4294967295"/>
          </p:nvPr>
        </p:nvSpPr>
        <p:spPr>
          <a:xfrm>
            <a:off x="381000" y="228600"/>
            <a:ext cx="8305800" cy="58975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检查更新</a:t>
            </a:r>
            <a:endParaRPr sz="3200">
              <a:latin typeface="宋体"/>
              <a:ea typeface="宋体"/>
              <a:cs typeface="宋体"/>
              <a:sym typeface="宋体"/>
            </a:endParaRPr>
          </a:p>
          <a:p>
            <a:pPr lvl="2" marL="228600" indent="685800">
              <a:spcBef>
                <a:spcPts val="500"/>
              </a:spcBef>
              <a:buSzTx/>
              <a:buNone/>
              <a:defRPr sz="1800"/>
            </a:pPr>
            <a:r>
              <a:rPr sz="2400"/>
              <a:t>  Ios					    android</a:t>
            </a:r>
          </a:p>
        </p:txBody>
      </p:sp>
      <p:pic>
        <p:nvPicPr>
          <p:cNvPr id="180" name="IMG_0073.png" descr="C:\Users\Administrator\Desktop\ios截图\大企业版本\2015_06\IMG_0073.PNG"/>
          <p:cNvPicPr/>
          <p:nvPr/>
        </p:nvPicPr>
        <p:blipFill>
          <a:blip r:embed="rId2">
            <a:extLst/>
          </a:blip>
          <a:stretch>
            <a:fillRect/>
          </a:stretch>
        </p:blipFill>
        <p:spPr>
          <a:xfrm>
            <a:off x="152400" y="1219200"/>
            <a:ext cx="2032000" cy="3124200"/>
          </a:xfrm>
          <a:prstGeom prst="rect">
            <a:avLst/>
          </a:prstGeom>
          <a:ln w="12700">
            <a:miter lim="400000"/>
          </a:ln>
        </p:spPr>
      </p:pic>
      <p:pic>
        <p:nvPicPr>
          <p:cNvPr id="181" name="IMG_0075.jpg" descr="C:\Users\Administrator\Desktop\ios截图\大企业版本\2015_06\IMG_0075.PNG"/>
          <p:cNvPicPr/>
          <p:nvPr/>
        </p:nvPicPr>
        <p:blipFill>
          <a:blip r:embed="rId3">
            <a:extLst/>
          </a:blip>
          <a:stretch>
            <a:fillRect/>
          </a:stretch>
        </p:blipFill>
        <p:spPr>
          <a:xfrm>
            <a:off x="2209800" y="1219200"/>
            <a:ext cx="2057400" cy="3124200"/>
          </a:xfrm>
          <a:prstGeom prst="rect">
            <a:avLst/>
          </a:prstGeom>
          <a:ln w="12700">
            <a:miter lim="400000"/>
          </a:ln>
        </p:spPr>
      </p:pic>
      <p:pic>
        <p:nvPicPr>
          <p:cNvPr id="182" name="S50615-152253.jpg" descr="C:\Users\Administrator\Desktop\android截图\大企业版本android\S50615-152253.jpg"/>
          <p:cNvPicPr/>
          <p:nvPr/>
        </p:nvPicPr>
        <p:blipFill>
          <a:blip r:embed="rId4">
            <a:extLst/>
          </a:blip>
          <a:stretch>
            <a:fillRect/>
          </a:stretch>
        </p:blipFill>
        <p:spPr>
          <a:xfrm>
            <a:off x="5105400" y="1143000"/>
            <a:ext cx="1843088" cy="3276600"/>
          </a:xfrm>
          <a:prstGeom prst="rect">
            <a:avLst/>
          </a:prstGeom>
          <a:ln w="12700">
            <a:miter lim="400000"/>
          </a:ln>
        </p:spPr>
      </p:pic>
      <p:pic>
        <p:nvPicPr>
          <p:cNvPr id="183" name="S50615-152300.jpg" descr="C:\Users\Administrator\Desktop\android截图\大企业版本android\S50615-152300.jpg"/>
          <p:cNvPicPr/>
          <p:nvPr/>
        </p:nvPicPr>
        <p:blipFill>
          <a:blip r:embed="rId5">
            <a:extLst/>
          </a:blip>
          <a:stretch>
            <a:fillRect/>
          </a:stretch>
        </p:blipFill>
        <p:spPr>
          <a:xfrm>
            <a:off x="6934200" y="1143000"/>
            <a:ext cx="1828800" cy="3251200"/>
          </a:xfrm>
          <a:prstGeom prst="rect">
            <a:avLst/>
          </a:prstGeom>
          <a:ln w="12700">
            <a:miter lim="400000"/>
          </a:ln>
        </p:spPr>
      </p:pic>
      <p:pic>
        <p:nvPicPr>
          <p:cNvPr id="184" name="image.png"/>
          <p:cNvPicPr/>
          <p:nvPr/>
        </p:nvPicPr>
        <p:blipFill>
          <a:blip r:embed="rId6">
            <a:extLst/>
          </a:blip>
          <a:stretch>
            <a:fillRect/>
          </a:stretch>
        </p:blipFill>
        <p:spPr>
          <a:xfrm>
            <a:off x="3773487" y="4852987"/>
            <a:ext cx="2176463" cy="1603376"/>
          </a:xfrm>
          <a:prstGeom prst="rect">
            <a:avLst/>
          </a:prstGeom>
          <a:ln w="12700">
            <a:miter lim="400000"/>
          </a:ln>
        </p:spPr>
      </p:pic>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body" idx="4294967295"/>
          </p:nvPr>
        </p:nvSpPr>
        <p:spPr>
          <a:xfrm>
            <a:off x="457200" y="228600"/>
            <a:ext cx="8229600" cy="65532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订单：</a:t>
            </a:r>
            <a:endParaRPr sz="3200">
              <a:latin typeface="宋体"/>
              <a:ea typeface="宋体"/>
              <a:cs typeface="宋体"/>
              <a:sym typeface="宋体"/>
            </a:endParaRPr>
          </a:p>
          <a:p>
            <a:pPr lvl="0">
              <a:buSzTx/>
              <a:buNone/>
              <a:defRPr sz="1800"/>
            </a:pPr>
            <a:r>
              <a:rPr sz="3200"/>
              <a:t>		</a:t>
            </a:r>
          </a:p>
        </p:txBody>
      </p:sp>
      <p:pic>
        <p:nvPicPr>
          <p:cNvPr id="187" name="image.png"/>
          <p:cNvPicPr/>
          <p:nvPr/>
        </p:nvPicPr>
        <p:blipFill>
          <a:blip r:embed="rId2">
            <a:extLst/>
          </a:blip>
          <a:stretch>
            <a:fillRect/>
          </a:stretch>
        </p:blipFill>
        <p:spPr>
          <a:xfrm>
            <a:off x="785812" y="4681537"/>
            <a:ext cx="6535738" cy="2359026"/>
          </a:xfrm>
          <a:prstGeom prst="rect">
            <a:avLst/>
          </a:prstGeom>
          <a:ln w="12700">
            <a:miter lim="400000"/>
          </a:ln>
        </p:spPr>
      </p:pic>
      <p:pic>
        <p:nvPicPr>
          <p:cNvPr id="188" name="S50616-143755.jpg" descr="C:\Users\Administrator\Desktop\android截图\大企业版本android\S50616-143755.jpg"/>
          <p:cNvPicPr/>
          <p:nvPr/>
        </p:nvPicPr>
        <p:blipFill>
          <a:blip r:embed="rId3">
            <a:extLst/>
          </a:blip>
          <a:stretch>
            <a:fillRect/>
          </a:stretch>
        </p:blipFill>
        <p:spPr>
          <a:xfrm>
            <a:off x="381000" y="838200"/>
            <a:ext cx="2133600" cy="3792538"/>
          </a:xfrm>
          <a:prstGeom prst="rect">
            <a:avLst/>
          </a:prstGeom>
          <a:ln w="12700">
            <a:miter lim="400000"/>
          </a:ln>
        </p:spPr>
      </p:pic>
      <p:pic>
        <p:nvPicPr>
          <p:cNvPr id="189" name="S50617-135754.jpg" descr="C:\Users\Administrator\Desktop\S50617-135754.jpg"/>
          <p:cNvPicPr/>
          <p:nvPr/>
        </p:nvPicPr>
        <p:blipFill>
          <a:blip r:embed="rId4">
            <a:extLst/>
          </a:blip>
          <a:stretch>
            <a:fillRect/>
          </a:stretch>
        </p:blipFill>
        <p:spPr>
          <a:xfrm>
            <a:off x="2514600" y="838200"/>
            <a:ext cx="2100263" cy="3733800"/>
          </a:xfrm>
          <a:prstGeom prst="rect">
            <a:avLst/>
          </a:prstGeom>
          <a:ln w="12700">
            <a:miter lim="400000"/>
          </a:ln>
        </p:spPr>
      </p:pic>
      <p:pic>
        <p:nvPicPr>
          <p:cNvPr id="190" name="S50617-135510.jpg" descr="C:\Users\Administrator\Desktop\android截图\大企业版本android\S50617-135510.jpg"/>
          <p:cNvPicPr/>
          <p:nvPr/>
        </p:nvPicPr>
        <p:blipFill>
          <a:blip r:embed="rId5">
            <a:extLst/>
          </a:blip>
          <a:stretch>
            <a:fillRect/>
          </a:stretch>
        </p:blipFill>
        <p:spPr>
          <a:xfrm>
            <a:off x="4572000" y="838200"/>
            <a:ext cx="2057400" cy="3657600"/>
          </a:xfrm>
          <a:prstGeom prst="rect">
            <a:avLst/>
          </a:prstGeom>
          <a:ln w="12700">
            <a:miter lim="400000"/>
          </a:ln>
        </p:spPr>
      </p:pic>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body" idx="4294967295"/>
          </p:nvPr>
        </p:nvSpPr>
        <p:spPr>
          <a:xfrm>
            <a:off x="457200" y="228600"/>
            <a:ext cx="8229600" cy="59737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订单流程：</a:t>
            </a:r>
            <a:endParaRPr sz="3200">
              <a:latin typeface="宋体"/>
              <a:ea typeface="宋体"/>
              <a:cs typeface="宋体"/>
              <a:sym typeface="宋体"/>
            </a:endParaRPr>
          </a:p>
          <a:p>
            <a:pPr lvl="0">
              <a:buSzTx/>
              <a:buNone/>
              <a:defRPr sz="1800"/>
            </a:pPr>
            <a:r>
              <a:rPr sz="3200"/>
              <a:t>		</a:t>
            </a:r>
          </a:p>
        </p:txBody>
      </p:sp>
      <p:sp>
        <p:nvSpPr>
          <p:cNvPr id="193" name="Shape 193"/>
          <p:cNvSpPr/>
          <p:nvPr/>
        </p:nvSpPr>
        <p:spPr>
          <a:xfrm>
            <a:off x="2590800" y="1066800"/>
            <a:ext cx="4876800" cy="1491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3" indent="0"/>
            <a:r>
              <a:t>1</a:t>
            </a:r>
            <a:r>
              <a:rPr>
                <a:latin typeface="宋体"/>
                <a:ea typeface="宋体"/>
                <a:cs typeface="宋体"/>
                <a:sym typeface="宋体"/>
              </a:rPr>
              <a:t>、厂方负责人有时看不到自家商品议价订单</a:t>
            </a:r>
            <a:endParaRPr>
              <a:latin typeface="宋体"/>
              <a:ea typeface="宋体"/>
              <a:cs typeface="宋体"/>
              <a:sym typeface="宋体"/>
            </a:endParaRPr>
          </a:p>
          <a:p>
            <a:pPr lvl="3" indent="0"/>
            <a:r>
              <a:t>2</a:t>
            </a:r>
            <a:r>
              <a:rPr>
                <a:latin typeface="宋体"/>
                <a:ea typeface="宋体"/>
                <a:cs typeface="宋体"/>
                <a:sym typeface="宋体"/>
              </a:rPr>
              <a:t>、未实现订单筛选</a:t>
            </a:r>
            <a:r>
              <a:t>&amp;</a:t>
            </a:r>
            <a:r>
              <a:rPr>
                <a:latin typeface="宋体"/>
                <a:ea typeface="宋体"/>
                <a:cs typeface="宋体"/>
                <a:sym typeface="宋体"/>
              </a:rPr>
              <a:t>订单搜索功能</a:t>
            </a:r>
            <a:endParaRPr>
              <a:latin typeface="宋体"/>
              <a:ea typeface="宋体"/>
              <a:cs typeface="宋体"/>
              <a:sym typeface="宋体"/>
            </a:endParaRPr>
          </a:p>
          <a:p>
            <a:pPr lvl="3" indent="0"/>
            <a:r>
              <a:t>3</a:t>
            </a:r>
            <a:r>
              <a:rPr>
                <a:latin typeface="宋体"/>
                <a:ea typeface="宋体"/>
                <a:cs typeface="宋体"/>
                <a:sym typeface="宋体"/>
              </a:rPr>
              <a:t>、</a:t>
            </a:r>
            <a:r>
              <a:t>app</a:t>
            </a:r>
            <a:r>
              <a:rPr>
                <a:latin typeface="宋体"/>
                <a:ea typeface="宋体"/>
                <a:cs typeface="宋体"/>
                <a:sym typeface="宋体"/>
              </a:rPr>
              <a:t>和</a:t>
            </a:r>
            <a:r>
              <a:t>MIS</a:t>
            </a:r>
            <a:r>
              <a:rPr>
                <a:latin typeface="宋体"/>
                <a:ea typeface="宋体"/>
                <a:cs typeface="宋体"/>
                <a:sym typeface="宋体"/>
              </a:rPr>
              <a:t>系统订单号不一致</a:t>
            </a:r>
            <a:endParaRPr>
              <a:latin typeface="宋体"/>
              <a:ea typeface="宋体"/>
              <a:cs typeface="宋体"/>
              <a:sym typeface="宋体"/>
            </a:endParaRPr>
          </a:p>
          <a:p>
            <a:pPr lvl="3" indent="0"/>
            <a:r>
              <a:t>4</a:t>
            </a:r>
            <a:r>
              <a:rPr>
                <a:latin typeface="宋体"/>
                <a:ea typeface="宋体"/>
                <a:cs typeface="宋体"/>
                <a:sym typeface="宋体"/>
              </a:rPr>
              <a:t>、</a:t>
            </a:r>
            <a:r>
              <a:t>android</a:t>
            </a:r>
            <a:r>
              <a:rPr>
                <a:latin typeface="宋体"/>
                <a:ea typeface="宋体"/>
                <a:cs typeface="宋体"/>
                <a:sym typeface="宋体"/>
              </a:rPr>
              <a:t>定货</a:t>
            </a:r>
            <a:r>
              <a:t>/</a:t>
            </a:r>
            <a:r>
              <a:rPr>
                <a:latin typeface="宋体"/>
                <a:ea typeface="宋体"/>
                <a:cs typeface="宋体"/>
                <a:sym typeface="宋体"/>
              </a:rPr>
              <a:t>终选人员看不到订单金额</a:t>
            </a:r>
            <a:endParaRPr>
              <a:latin typeface="宋体"/>
              <a:ea typeface="宋体"/>
              <a:cs typeface="宋体"/>
              <a:sym typeface="宋体"/>
            </a:endParaRPr>
          </a:p>
        </p:txBody>
      </p:sp>
      <p:sp>
        <p:nvSpPr>
          <p:cNvPr id="194" name="Shape 194"/>
          <p:cNvSpPr/>
          <p:nvPr/>
        </p:nvSpPr>
        <p:spPr>
          <a:xfrm>
            <a:off x="2528881" y="2392609"/>
            <a:ext cx="6340746" cy="8840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a:solidFill>
                  <a:srgbClr val="FF2600"/>
                </a:solidFill>
              </a:rPr>
              <a:t>问题3.和QA沟通他说的是订单id就是1，2，3的那个数字，ios</a:t>
            </a:r>
            <a:endParaRPr>
              <a:solidFill>
                <a:srgbClr val="FF2600"/>
              </a:solidFill>
            </a:endParaRPr>
          </a:p>
          <a:p>
            <a:pPr lvl="0"/>
            <a:r>
              <a:rPr>
                <a:solidFill>
                  <a:srgbClr val="FF2600"/>
                </a:solidFill>
              </a:rPr>
              <a:t>显示的是订单编号。这个不是bug</a:t>
            </a:r>
            <a:endParaRPr>
              <a:solidFill>
                <a:srgbClr val="FF2600"/>
              </a:solidFill>
            </a:endParaRP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body" idx="4294967295"/>
          </p:nvPr>
        </p:nvSpPr>
        <p:spPr>
          <a:xfrm>
            <a:off x="381000" y="228600"/>
            <a:ext cx="8305800" cy="58975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定货单</a:t>
            </a:r>
            <a:endParaRPr sz="3200">
              <a:latin typeface="宋体"/>
              <a:ea typeface="宋体"/>
              <a:cs typeface="宋体"/>
              <a:sym typeface="宋体"/>
            </a:endParaRPr>
          </a:p>
          <a:p>
            <a:pPr lvl="2" marL="228600" indent="685800">
              <a:spcBef>
                <a:spcPts val="500"/>
              </a:spcBef>
              <a:buSzTx/>
              <a:buNone/>
              <a:defRPr sz="1800"/>
            </a:pPr>
            <a:r>
              <a:rPr sz="2400"/>
              <a:t> Ios					   android</a:t>
            </a:r>
          </a:p>
        </p:txBody>
      </p:sp>
      <p:sp>
        <p:nvSpPr>
          <p:cNvPr id="197" name="Shape 197"/>
          <p:cNvSpPr/>
          <p:nvPr/>
        </p:nvSpPr>
        <p:spPr>
          <a:xfrm>
            <a:off x="3124200" y="1447800"/>
            <a:ext cx="2133600" cy="175077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1600"/>
              <a:t>1</a:t>
            </a:r>
            <a:r>
              <a:rPr sz="1600">
                <a:latin typeface="宋体"/>
                <a:ea typeface="宋体"/>
                <a:cs typeface="宋体"/>
                <a:sym typeface="宋体"/>
              </a:rPr>
              <a:t>、两者显示不一致，应参照原型进行更改</a:t>
            </a:r>
            <a:endParaRPr sz="1600"/>
          </a:p>
          <a:p>
            <a:pPr lvl="0"/>
            <a:r>
              <a:rPr sz="1600"/>
              <a:t>2</a:t>
            </a:r>
            <a:r>
              <a:rPr sz="1600">
                <a:latin typeface="宋体"/>
                <a:ea typeface="宋体"/>
                <a:cs typeface="宋体"/>
                <a:sym typeface="宋体"/>
              </a:rPr>
              <a:t>、每个定货单点击厂商都可以进入厂商页面，</a:t>
            </a:r>
            <a:r>
              <a:rPr sz="1600"/>
              <a:t>android</a:t>
            </a:r>
            <a:r>
              <a:rPr sz="1600">
                <a:latin typeface="宋体"/>
                <a:ea typeface="宋体"/>
                <a:cs typeface="宋体"/>
                <a:sym typeface="宋体"/>
              </a:rPr>
              <a:t>未实现</a:t>
            </a:r>
            <a:endParaRPr sz="1600"/>
          </a:p>
          <a:p>
            <a:pPr lvl="0"/>
            <a:r>
              <a:rPr sz="1600">
                <a:solidFill>
                  <a:srgbClr val="33CC33"/>
                </a:solidFill>
              </a:rPr>
              <a:t>3</a:t>
            </a:r>
            <a:r>
              <a:rPr sz="1600">
                <a:solidFill>
                  <a:srgbClr val="33CC33"/>
                </a:solidFill>
                <a:latin typeface="宋体"/>
                <a:ea typeface="宋体"/>
                <a:cs typeface="宋体"/>
                <a:sym typeface="宋体"/>
              </a:rPr>
              <a:t>、</a:t>
            </a:r>
            <a:r>
              <a:rPr sz="1600">
                <a:solidFill>
                  <a:srgbClr val="33CC33"/>
                </a:solidFill>
              </a:rPr>
              <a:t>ios</a:t>
            </a:r>
            <a:r>
              <a:rPr sz="1600">
                <a:solidFill>
                  <a:srgbClr val="33CC33"/>
                </a:solidFill>
                <a:latin typeface="宋体"/>
                <a:ea typeface="宋体"/>
                <a:cs typeface="宋体"/>
                <a:sym typeface="宋体"/>
              </a:rPr>
              <a:t>删除订单时应提示用户</a:t>
            </a:r>
          </a:p>
        </p:txBody>
      </p:sp>
      <p:pic>
        <p:nvPicPr>
          <p:cNvPr id="198" name="IMG_0156.png" descr="C:\Users\Administrator\Desktop\2015_06\IMG_0156.PNG"/>
          <p:cNvPicPr/>
          <p:nvPr/>
        </p:nvPicPr>
        <p:blipFill>
          <a:blip r:embed="rId2">
            <a:extLst/>
          </a:blip>
          <a:stretch>
            <a:fillRect/>
          </a:stretch>
        </p:blipFill>
        <p:spPr>
          <a:xfrm>
            <a:off x="457200" y="1219200"/>
            <a:ext cx="2336800" cy="3505200"/>
          </a:xfrm>
          <a:prstGeom prst="rect">
            <a:avLst/>
          </a:prstGeom>
          <a:ln w="12700">
            <a:miter lim="400000"/>
          </a:ln>
        </p:spPr>
      </p:pic>
      <p:pic>
        <p:nvPicPr>
          <p:cNvPr id="199" name="S50624-171300.jpg" descr="C:\Users\Administrator\Desktop\S50624-171300.jpg"/>
          <p:cNvPicPr/>
          <p:nvPr/>
        </p:nvPicPr>
        <p:blipFill>
          <a:blip r:embed="rId3">
            <a:extLst/>
          </a:blip>
          <a:stretch>
            <a:fillRect/>
          </a:stretch>
        </p:blipFill>
        <p:spPr>
          <a:xfrm>
            <a:off x="5791200" y="1219200"/>
            <a:ext cx="2309813" cy="4106863"/>
          </a:xfrm>
          <a:prstGeom prst="rect">
            <a:avLst/>
          </a:prstGeom>
          <a:ln w="12700">
            <a:miter lim="400000"/>
          </a:ln>
        </p:spPr>
      </p:pic>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body" idx="4294967295"/>
          </p:nvPr>
        </p:nvSpPr>
        <p:spPr>
          <a:xfrm>
            <a:off x="381000" y="228600"/>
            <a:ext cx="8305800" cy="58975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删除提示</a:t>
            </a:r>
            <a:endParaRPr sz="3200">
              <a:latin typeface="宋体"/>
              <a:ea typeface="宋体"/>
              <a:cs typeface="宋体"/>
              <a:sym typeface="宋体"/>
            </a:endParaRPr>
          </a:p>
          <a:p>
            <a:pPr lvl="2" marL="228600" indent="685800">
              <a:spcBef>
                <a:spcPts val="500"/>
              </a:spcBef>
              <a:buSzTx/>
              <a:buNone/>
              <a:defRPr sz="1800"/>
            </a:pPr>
            <a:r>
              <a:rPr sz="2400"/>
              <a:t> Ios					   android</a:t>
            </a:r>
          </a:p>
        </p:txBody>
      </p:sp>
      <p:pic>
        <p:nvPicPr>
          <p:cNvPr id="202" name="S50624-171020.jpg" descr="C:\Users\Administrator\Desktop\S50624-171020.jpg"/>
          <p:cNvPicPr/>
          <p:nvPr/>
        </p:nvPicPr>
        <p:blipFill>
          <a:blip r:embed="rId2">
            <a:extLst/>
          </a:blip>
          <a:stretch>
            <a:fillRect/>
          </a:stretch>
        </p:blipFill>
        <p:spPr>
          <a:xfrm>
            <a:off x="5638800" y="1143000"/>
            <a:ext cx="2443163" cy="4343400"/>
          </a:xfrm>
          <a:prstGeom prst="rect">
            <a:avLst/>
          </a:prstGeom>
          <a:ln w="12700">
            <a:miter lim="400000"/>
          </a:ln>
        </p:spPr>
      </p:pic>
      <p:pic>
        <p:nvPicPr>
          <p:cNvPr id="203" name="IMG_0155.png" descr="C:\Users\Administrator\Desktop\2015_06\IMG_0155.PNG"/>
          <p:cNvPicPr/>
          <p:nvPr/>
        </p:nvPicPr>
        <p:blipFill>
          <a:blip r:embed="rId3">
            <a:extLst/>
          </a:blip>
          <a:stretch>
            <a:fillRect/>
          </a:stretch>
        </p:blipFill>
        <p:spPr>
          <a:xfrm>
            <a:off x="533400" y="1219200"/>
            <a:ext cx="2641600" cy="3962400"/>
          </a:xfrm>
          <a:prstGeom prst="rect">
            <a:avLst/>
          </a:prstGeom>
          <a:ln w="12700">
            <a:miter lim="400000"/>
          </a:ln>
        </p:spPr>
      </p:pic>
      <p:sp>
        <p:nvSpPr>
          <p:cNvPr id="204" name="Shape 204"/>
          <p:cNvSpPr/>
          <p:nvPr/>
        </p:nvSpPr>
        <p:spPr>
          <a:xfrm>
            <a:off x="3352800" y="1447800"/>
            <a:ext cx="2133600" cy="7705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1600"/>
              <a:t>1</a:t>
            </a:r>
            <a:r>
              <a:rPr sz="1600">
                <a:latin typeface="宋体"/>
                <a:ea typeface="宋体"/>
                <a:cs typeface="宋体"/>
                <a:sym typeface="宋体"/>
              </a:rPr>
              <a:t>、商品，订单，订单中商品 的删除提示信息要一致</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 name="Shape 28"/>
          <p:cNvSpPr/>
          <p:nvPr>
            <p:ph type="body" idx="4294967295"/>
          </p:nvPr>
        </p:nvSpPr>
        <p:spPr>
          <a:xfrm>
            <a:off x="304800" y="304800"/>
            <a:ext cx="83820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上传</a:t>
            </a:r>
            <a:r>
              <a:rPr sz="3200"/>
              <a:t>/</a:t>
            </a:r>
            <a:r>
              <a:rPr sz="3200">
                <a:latin typeface="宋体"/>
                <a:ea typeface="宋体"/>
                <a:cs typeface="宋体"/>
                <a:sym typeface="宋体"/>
              </a:rPr>
              <a:t>修改商品页面</a:t>
            </a:r>
            <a:endParaRPr sz="3200">
              <a:latin typeface="宋体"/>
              <a:ea typeface="宋体"/>
              <a:cs typeface="宋体"/>
              <a:sym typeface="宋体"/>
            </a:endParaRPr>
          </a:p>
          <a:p>
            <a:pPr lvl="2" marL="228600" indent="685800">
              <a:spcBef>
                <a:spcPts val="500"/>
              </a:spcBef>
              <a:buSzTx/>
              <a:buNone/>
              <a:defRPr sz="1800"/>
            </a:pPr>
            <a:r>
              <a:rPr sz="2400"/>
              <a:t>Ios						android</a:t>
            </a:r>
          </a:p>
        </p:txBody>
      </p:sp>
      <p:sp>
        <p:nvSpPr>
          <p:cNvPr id="29" name="Shape 29"/>
          <p:cNvSpPr/>
          <p:nvPr/>
        </p:nvSpPr>
        <p:spPr>
          <a:xfrm>
            <a:off x="1905000" y="5181600"/>
            <a:ext cx="4648200" cy="1491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a:solidFill>
                  <a:srgbClr val="FF2600"/>
                </a:solidFill>
              </a:rPr>
              <a:t>1</a:t>
            </a:r>
            <a:r>
              <a:rPr>
                <a:solidFill>
                  <a:srgbClr val="FF2600"/>
                </a:solidFill>
                <a:latin typeface="宋体"/>
                <a:ea typeface="宋体"/>
                <a:cs typeface="宋体"/>
                <a:sym typeface="宋体"/>
              </a:rPr>
              <a:t>、</a:t>
            </a:r>
            <a:r>
              <a:rPr>
                <a:solidFill>
                  <a:srgbClr val="FF2600"/>
                </a:solidFill>
              </a:rPr>
              <a:t>IOS</a:t>
            </a:r>
            <a:r>
              <a:rPr>
                <a:solidFill>
                  <a:srgbClr val="FF2600"/>
                </a:solidFill>
                <a:latin typeface="宋体"/>
                <a:ea typeface="宋体"/>
                <a:cs typeface="宋体"/>
                <a:sym typeface="宋体"/>
              </a:rPr>
              <a:t>上传</a:t>
            </a:r>
            <a:r>
              <a:rPr>
                <a:solidFill>
                  <a:srgbClr val="FF2600"/>
                </a:solidFill>
              </a:rPr>
              <a:t>/</a:t>
            </a:r>
            <a:r>
              <a:rPr>
                <a:solidFill>
                  <a:srgbClr val="FF2600"/>
                </a:solidFill>
                <a:latin typeface="宋体"/>
                <a:ea typeface="宋体"/>
                <a:cs typeface="宋体"/>
                <a:sym typeface="宋体"/>
              </a:rPr>
              <a:t>修改货品时，货品规格超过</a:t>
            </a:r>
            <a:r>
              <a:rPr>
                <a:solidFill>
                  <a:srgbClr val="FF2600"/>
                </a:solidFill>
              </a:rPr>
              <a:t>9999</a:t>
            </a:r>
            <a:r>
              <a:rPr>
                <a:solidFill>
                  <a:srgbClr val="FF2600"/>
                </a:solidFill>
                <a:latin typeface="宋体"/>
                <a:ea typeface="宋体"/>
                <a:cs typeface="宋体"/>
                <a:sym typeface="宋体"/>
              </a:rPr>
              <a:t>应提示</a:t>
            </a:r>
            <a:r>
              <a:rPr>
                <a:solidFill>
                  <a:srgbClr val="FF2600"/>
                </a:solidFill>
              </a:rPr>
              <a:t>’’（添加提示“货品规格超过最大值”）</a:t>
            </a:r>
            <a:endParaRPr>
              <a:solidFill>
                <a:srgbClr val="FF2600"/>
              </a:solidFill>
            </a:endParaRPr>
          </a:p>
          <a:p>
            <a:pPr lvl="0"/>
            <a:r>
              <a:rPr>
                <a:solidFill>
                  <a:srgbClr val="0433FF"/>
                </a:solidFill>
              </a:rPr>
              <a:t>2</a:t>
            </a:r>
            <a:r>
              <a:rPr>
                <a:solidFill>
                  <a:srgbClr val="0433FF"/>
                </a:solidFill>
                <a:latin typeface="宋体"/>
                <a:ea typeface="宋体"/>
                <a:cs typeface="宋体"/>
                <a:sym typeface="宋体"/>
              </a:rPr>
              <a:t>、</a:t>
            </a:r>
            <a:r>
              <a:rPr>
                <a:solidFill>
                  <a:srgbClr val="0433FF"/>
                </a:solidFill>
              </a:rPr>
              <a:t>ios</a:t>
            </a:r>
            <a:r>
              <a:rPr>
                <a:solidFill>
                  <a:srgbClr val="0433FF"/>
                </a:solidFill>
                <a:latin typeface="宋体"/>
                <a:ea typeface="宋体"/>
                <a:cs typeface="宋体"/>
                <a:sym typeface="宋体"/>
              </a:rPr>
              <a:t>修改后会出现重复数据(这个问题没有复现，估计是那时服务端问题，请确认）</a:t>
            </a:r>
            <a:endParaRPr>
              <a:solidFill>
                <a:srgbClr val="0433FF"/>
              </a:solidFill>
              <a:latin typeface="宋体"/>
              <a:ea typeface="宋体"/>
              <a:cs typeface="宋体"/>
              <a:sym typeface="宋体"/>
            </a:endParaRPr>
          </a:p>
          <a:p>
            <a:pPr lvl="0"/>
            <a:r>
              <a:t>3</a:t>
            </a:r>
            <a:r>
              <a:rPr>
                <a:latin typeface="宋体"/>
                <a:ea typeface="宋体"/>
                <a:cs typeface="宋体"/>
                <a:sym typeface="宋体"/>
              </a:rPr>
              <a:t>、</a:t>
            </a:r>
            <a:r>
              <a:t>android</a:t>
            </a:r>
            <a:r>
              <a:rPr>
                <a:latin typeface="宋体"/>
                <a:ea typeface="宋体"/>
                <a:cs typeface="宋体"/>
                <a:sym typeface="宋体"/>
              </a:rPr>
              <a:t>图片显示不完整</a:t>
            </a:r>
          </a:p>
        </p:txBody>
      </p:sp>
      <p:pic>
        <p:nvPicPr>
          <p:cNvPr id="30" name="IMG_0162.png" descr="C:\Users\Administrator\Desktop\IMG_0162.PNG"/>
          <p:cNvPicPr/>
          <p:nvPr/>
        </p:nvPicPr>
        <p:blipFill>
          <a:blip r:embed="rId2">
            <a:extLst/>
          </a:blip>
          <a:stretch>
            <a:fillRect/>
          </a:stretch>
        </p:blipFill>
        <p:spPr>
          <a:xfrm>
            <a:off x="0" y="1295400"/>
            <a:ext cx="1422400" cy="2133600"/>
          </a:xfrm>
          <a:prstGeom prst="rect">
            <a:avLst/>
          </a:prstGeom>
          <a:ln w="12700">
            <a:miter lim="400000"/>
          </a:ln>
        </p:spPr>
      </p:pic>
      <p:pic>
        <p:nvPicPr>
          <p:cNvPr id="31" name="IMG_0163.png" descr="C:\Users\Administrator\Desktop\IMG_0163.PNG"/>
          <p:cNvPicPr/>
          <p:nvPr/>
        </p:nvPicPr>
        <p:blipFill>
          <a:blip r:embed="rId3">
            <a:extLst/>
          </a:blip>
          <a:stretch>
            <a:fillRect/>
          </a:stretch>
        </p:blipFill>
        <p:spPr>
          <a:xfrm>
            <a:off x="1447800" y="1295400"/>
            <a:ext cx="1473200" cy="2209800"/>
          </a:xfrm>
          <a:prstGeom prst="rect">
            <a:avLst/>
          </a:prstGeom>
          <a:ln w="12700">
            <a:miter lim="400000"/>
          </a:ln>
        </p:spPr>
      </p:pic>
      <p:pic>
        <p:nvPicPr>
          <p:cNvPr id="32" name="S50627-102146.jpg" descr="C:\Users\Administrator\Desktop\S50627-102146.jpg"/>
          <p:cNvPicPr/>
          <p:nvPr/>
        </p:nvPicPr>
        <p:blipFill>
          <a:blip r:embed="rId4">
            <a:extLst/>
          </a:blip>
          <a:stretch>
            <a:fillRect/>
          </a:stretch>
        </p:blipFill>
        <p:spPr>
          <a:xfrm>
            <a:off x="6172200" y="1219200"/>
            <a:ext cx="1905000" cy="3386138"/>
          </a:xfrm>
          <a:prstGeom prst="rect">
            <a:avLst/>
          </a:prstGeom>
          <a:ln w="12700">
            <a:miter lim="400000"/>
          </a:ln>
        </p:spPr>
      </p:pic>
      <p:pic>
        <p:nvPicPr>
          <p:cNvPr id="33" name="IMG_0165.png" descr="C:\Users\Administrator\Desktop\IMG_0165.PNG"/>
          <p:cNvPicPr/>
          <p:nvPr/>
        </p:nvPicPr>
        <p:blipFill>
          <a:blip r:embed="rId5">
            <a:extLst/>
          </a:blip>
          <a:stretch>
            <a:fillRect/>
          </a:stretch>
        </p:blipFill>
        <p:spPr>
          <a:xfrm>
            <a:off x="2895600" y="1219200"/>
            <a:ext cx="2362200" cy="3543300"/>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 name="Shape 35"/>
          <p:cNvSpPr/>
          <p:nvPr>
            <p:ph type="body" idx="4294967295"/>
          </p:nvPr>
        </p:nvSpPr>
        <p:spPr>
          <a:xfrm>
            <a:off x="381000" y="304800"/>
            <a:ext cx="8610600" cy="55165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t>android</a:t>
            </a:r>
            <a:r>
              <a:rPr sz="3200">
                <a:latin typeface="宋体"/>
                <a:ea typeface="宋体"/>
                <a:cs typeface="宋体"/>
                <a:sym typeface="宋体"/>
              </a:rPr>
              <a:t>上传商品问题</a:t>
            </a:r>
            <a:endParaRPr sz="3200">
              <a:latin typeface="宋体"/>
              <a:ea typeface="宋体"/>
              <a:cs typeface="宋体"/>
              <a:sym typeface="宋体"/>
            </a:endParaRPr>
          </a:p>
          <a:p>
            <a:pPr lvl="0">
              <a:buSzTx/>
              <a:buNone/>
              <a:defRPr sz="1800"/>
            </a:pPr>
            <a:r>
              <a:rPr sz="3200"/>
              <a:t>	</a:t>
            </a:r>
            <a:r>
              <a:rPr>
                <a:latin typeface="宋体"/>
                <a:ea typeface="宋体"/>
                <a:cs typeface="宋体"/>
                <a:sym typeface="宋体"/>
              </a:rPr>
              <a:t>	</a:t>
            </a:r>
            <a:r>
              <a:rPr>
                <a:latin typeface="宋体"/>
                <a:ea typeface="宋体"/>
                <a:cs typeface="宋体"/>
                <a:sym typeface="宋体"/>
              </a:rPr>
              <a:t>拍摄照片出错</a:t>
            </a:r>
            <a:r>
              <a:rPr>
                <a:latin typeface="宋体"/>
                <a:ea typeface="宋体"/>
                <a:cs typeface="宋体"/>
                <a:sym typeface="宋体"/>
              </a:rPr>
              <a:t>			         </a:t>
            </a:r>
            <a:r>
              <a:rPr>
                <a:solidFill>
                  <a:srgbClr val="00B050"/>
                </a:solidFill>
                <a:latin typeface="宋体"/>
                <a:ea typeface="宋体"/>
                <a:cs typeface="宋体"/>
                <a:sym typeface="宋体"/>
              </a:rPr>
              <a:t>上传本地照片出错</a:t>
            </a:r>
            <a:r>
              <a:rPr>
                <a:solidFill>
                  <a:srgbClr val="00B050"/>
                </a:solidFill>
                <a:latin typeface="宋体"/>
                <a:ea typeface="宋体"/>
                <a:cs typeface="宋体"/>
                <a:sym typeface="宋体"/>
              </a:rPr>
              <a:t>(</a:t>
            </a:r>
            <a:r>
              <a:rPr>
                <a:solidFill>
                  <a:srgbClr val="00B050"/>
                </a:solidFill>
                <a:latin typeface="宋体"/>
                <a:ea typeface="宋体"/>
                <a:cs typeface="宋体"/>
                <a:sym typeface="宋体"/>
              </a:rPr>
              <a:t>已修复</a:t>
            </a:r>
            <a:r>
              <a:rPr>
                <a:solidFill>
                  <a:srgbClr val="00B050"/>
                </a:solidFill>
                <a:latin typeface="宋体"/>
                <a:ea typeface="宋体"/>
                <a:cs typeface="宋体"/>
                <a:sym typeface="宋体"/>
              </a:rPr>
              <a:t>)</a:t>
            </a:r>
            <a:r>
              <a:rPr>
                <a:latin typeface="宋体"/>
                <a:ea typeface="宋体"/>
                <a:cs typeface="宋体"/>
                <a:sym typeface="宋体"/>
              </a:rPr>
              <a:t>	</a:t>
            </a:r>
          </a:p>
        </p:txBody>
      </p:sp>
      <p:pic>
        <p:nvPicPr>
          <p:cNvPr id="36" name="S50615-094657.jpg" descr="C:\Users\Administrator\Desktop\android截图\大企业版本android\S50615-094657.jpg"/>
          <p:cNvPicPr/>
          <p:nvPr/>
        </p:nvPicPr>
        <p:blipFill>
          <a:blip r:embed="rId2">
            <a:extLst/>
          </a:blip>
          <a:stretch>
            <a:fillRect/>
          </a:stretch>
        </p:blipFill>
        <p:spPr>
          <a:xfrm>
            <a:off x="6324600" y="1371600"/>
            <a:ext cx="2538413" cy="4513263"/>
          </a:xfrm>
          <a:prstGeom prst="rect">
            <a:avLst/>
          </a:prstGeom>
          <a:ln w="12700">
            <a:miter lim="400000"/>
          </a:ln>
        </p:spPr>
      </p:pic>
      <p:sp>
        <p:nvSpPr>
          <p:cNvPr id="37" name="Shape 37"/>
          <p:cNvSpPr/>
          <p:nvPr/>
        </p:nvSpPr>
        <p:spPr>
          <a:xfrm flipV="1">
            <a:off x="6400800" y="1447799"/>
            <a:ext cx="2362200" cy="4419601"/>
          </a:xfrm>
          <a:prstGeom prst="line">
            <a:avLst/>
          </a:prstGeom>
          <a:ln>
            <a:solidFill/>
            <a:round/>
          </a:ln>
        </p:spPr>
        <p:txBody>
          <a:bodyPr lIns="0" tIns="0" rIns="0" bIns="0"/>
          <a:lstStyle/>
          <a:p>
            <a:pPr lvl="0" defTabSz="457200">
              <a:defRPr sz="1200">
                <a:latin typeface="+mn-lt"/>
                <a:ea typeface="+mn-ea"/>
                <a:cs typeface="+mn-cs"/>
                <a:sym typeface="Helvetica"/>
              </a:defRPr>
            </a:pPr>
          </a:p>
        </p:txBody>
      </p:sp>
      <p:sp>
        <p:nvSpPr>
          <p:cNvPr id="38" name="Shape 38"/>
          <p:cNvSpPr/>
          <p:nvPr/>
        </p:nvSpPr>
        <p:spPr>
          <a:xfrm>
            <a:off x="6324600" y="1371599"/>
            <a:ext cx="2590800" cy="4572002"/>
          </a:xfrm>
          <a:prstGeom prst="line">
            <a:avLst/>
          </a:prstGeom>
          <a:ln>
            <a:solidFill/>
            <a:round/>
          </a:ln>
        </p:spPr>
        <p:txBody>
          <a:bodyPr lIns="0" tIns="0" rIns="0" bIns="0"/>
          <a:lstStyle/>
          <a:p>
            <a:pPr lvl="0" defTabSz="457200">
              <a:defRPr sz="1200">
                <a:latin typeface="+mn-lt"/>
                <a:ea typeface="+mn-ea"/>
                <a:cs typeface="+mn-cs"/>
                <a:sym typeface="Helvetica"/>
              </a:defRPr>
            </a:pPr>
          </a:p>
        </p:txBody>
      </p:sp>
      <p:pic>
        <p:nvPicPr>
          <p:cNvPr id="39" name="image.png"/>
          <p:cNvPicPr/>
          <p:nvPr/>
        </p:nvPicPr>
        <p:blipFill>
          <a:blip r:embed="rId3">
            <a:extLst/>
          </a:blip>
          <a:stretch>
            <a:fillRect/>
          </a:stretch>
        </p:blipFill>
        <p:spPr>
          <a:xfrm>
            <a:off x="3602037" y="1401762"/>
            <a:ext cx="2165351" cy="4297363"/>
          </a:xfrm>
          <a:prstGeom prst="rect">
            <a:avLst/>
          </a:prstGeom>
          <a:ln w="12700">
            <a:miter lim="400000"/>
          </a:ln>
        </p:spPr>
      </p:pic>
      <p:pic>
        <p:nvPicPr>
          <p:cNvPr id="40" name="S50627-101915.jpg" descr="C:\Users\Administrator\Desktop\S50627-101915.jpg"/>
          <p:cNvPicPr/>
          <p:nvPr/>
        </p:nvPicPr>
        <p:blipFill>
          <a:blip r:embed="rId4">
            <a:extLst/>
          </a:blip>
          <a:stretch>
            <a:fillRect/>
          </a:stretch>
        </p:blipFill>
        <p:spPr>
          <a:xfrm>
            <a:off x="762000" y="1371600"/>
            <a:ext cx="2486025" cy="4419600"/>
          </a:xfrm>
          <a:prstGeom prst="rect">
            <a:avLst/>
          </a:prstGeom>
          <a:ln w="127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ph type="body" idx="4294967295"/>
          </p:nvPr>
        </p:nvSpPr>
        <p:spPr>
          <a:xfrm>
            <a:off x="457200" y="380999"/>
            <a:ext cx="8229600" cy="57451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修改商品页面：</a:t>
            </a:r>
            <a:endParaRPr sz="3200">
              <a:latin typeface="宋体"/>
              <a:ea typeface="宋体"/>
              <a:cs typeface="宋体"/>
              <a:sym typeface="宋体"/>
            </a:endParaRPr>
          </a:p>
          <a:p>
            <a:pPr lvl="2" marL="228600" indent="685800">
              <a:spcBef>
                <a:spcPts val="500"/>
              </a:spcBef>
              <a:buSzTx/>
              <a:buNone/>
              <a:defRPr sz="1800"/>
            </a:pPr>
            <a:r>
              <a:rPr sz="2400"/>
              <a:t>IOS				             android</a:t>
            </a:r>
          </a:p>
        </p:txBody>
      </p:sp>
      <p:pic>
        <p:nvPicPr>
          <p:cNvPr id="43" name="image.png"/>
          <p:cNvPicPr/>
          <p:nvPr/>
        </p:nvPicPr>
        <p:blipFill>
          <a:blip r:embed="rId2">
            <a:extLst/>
          </a:blip>
          <a:stretch>
            <a:fillRect/>
          </a:stretch>
        </p:blipFill>
        <p:spPr>
          <a:xfrm>
            <a:off x="3224212" y="944562"/>
            <a:ext cx="2195513" cy="5407026"/>
          </a:xfrm>
          <a:prstGeom prst="rect">
            <a:avLst/>
          </a:prstGeom>
          <a:ln w="12700">
            <a:miter lim="400000"/>
          </a:ln>
        </p:spPr>
      </p:pic>
      <p:pic>
        <p:nvPicPr>
          <p:cNvPr id="44" name="S50624-093504.jpg" descr="C:\Users\Administrator\Desktop\S50624-093504.jpg"/>
          <p:cNvPicPr/>
          <p:nvPr/>
        </p:nvPicPr>
        <p:blipFill>
          <a:blip r:embed="rId3">
            <a:extLst/>
          </a:blip>
          <a:stretch>
            <a:fillRect/>
          </a:stretch>
        </p:blipFill>
        <p:spPr>
          <a:xfrm>
            <a:off x="5486400" y="1295400"/>
            <a:ext cx="1757363" cy="3124200"/>
          </a:xfrm>
          <a:prstGeom prst="rect">
            <a:avLst/>
          </a:prstGeom>
          <a:ln w="12700">
            <a:miter lim="400000"/>
          </a:ln>
        </p:spPr>
      </p:pic>
      <p:pic>
        <p:nvPicPr>
          <p:cNvPr id="45" name="S50624-093509.jpg" descr="C:\Users\Administrator\Desktop\S50624-093509.jpg"/>
          <p:cNvPicPr/>
          <p:nvPr/>
        </p:nvPicPr>
        <p:blipFill>
          <a:blip r:embed="rId4">
            <a:extLst/>
          </a:blip>
          <a:stretch>
            <a:fillRect/>
          </a:stretch>
        </p:blipFill>
        <p:spPr>
          <a:xfrm>
            <a:off x="7239000" y="1295400"/>
            <a:ext cx="1757363" cy="3124200"/>
          </a:xfrm>
          <a:prstGeom prst="rect">
            <a:avLst/>
          </a:prstGeom>
          <a:ln w="12700">
            <a:miter lim="400000"/>
          </a:ln>
        </p:spPr>
      </p:pic>
      <p:pic>
        <p:nvPicPr>
          <p:cNvPr id="46" name="IMG_0148.png" descr="C:\Users\Administrator\Desktop\IMG_0148.PNG"/>
          <p:cNvPicPr/>
          <p:nvPr/>
        </p:nvPicPr>
        <p:blipFill>
          <a:blip r:embed="rId5">
            <a:extLst/>
          </a:blip>
          <a:stretch>
            <a:fillRect/>
          </a:stretch>
        </p:blipFill>
        <p:spPr>
          <a:xfrm>
            <a:off x="0" y="1295400"/>
            <a:ext cx="1625600" cy="2438400"/>
          </a:xfrm>
          <a:prstGeom prst="rect">
            <a:avLst/>
          </a:prstGeom>
          <a:ln w="12700">
            <a:miter lim="400000"/>
          </a:ln>
        </p:spPr>
      </p:pic>
      <p:pic>
        <p:nvPicPr>
          <p:cNvPr id="47" name="IMG_0149.png" descr="C:\Users\Administrator\Desktop\IMG_0149.PNG"/>
          <p:cNvPicPr/>
          <p:nvPr/>
        </p:nvPicPr>
        <p:blipFill>
          <a:blip r:embed="rId6">
            <a:extLst/>
          </a:blip>
          <a:stretch>
            <a:fillRect/>
          </a:stretch>
        </p:blipFill>
        <p:spPr>
          <a:xfrm>
            <a:off x="1600200" y="1295400"/>
            <a:ext cx="1727200" cy="2590800"/>
          </a:xfrm>
          <a:prstGeom prst="rect">
            <a:avLst/>
          </a:prstGeom>
          <a:ln w="12700">
            <a:miter lim="400000"/>
          </a:ln>
        </p:spPr>
      </p:pic>
      <p:sp>
        <p:nvSpPr>
          <p:cNvPr id="48" name="Shape 48"/>
          <p:cNvSpPr/>
          <p:nvPr/>
        </p:nvSpPr>
        <p:spPr>
          <a:xfrm>
            <a:off x="3296064" y="6010813"/>
            <a:ext cx="2568623"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2600"/>
                </a:solidFill>
              </a:defRPr>
            </a:lvl1pPr>
          </a:lstStyle>
          <a:p>
            <a:pPr lvl="0">
              <a:defRPr>
                <a:solidFill>
                  <a:srgbClr val="000000"/>
                </a:solidFill>
              </a:defRPr>
            </a:pPr>
            <a:r>
              <a:rPr>
                <a:solidFill>
                  <a:srgbClr val="FF2600"/>
                </a:solidFill>
              </a:rPr>
              <a:t>问题6不是iosbug,请勾掉</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 name="Shape 50"/>
          <p:cNvSpPr/>
          <p:nvPr>
            <p:ph type="body" idx="4294967295"/>
          </p:nvPr>
        </p:nvSpPr>
        <p:spPr>
          <a:xfrm>
            <a:off x="457200" y="380999"/>
            <a:ext cx="8229600" cy="57451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修改商品</a:t>
            </a:r>
            <a:endParaRPr sz="3200">
              <a:latin typeface="宋体"/>
              <a:ea typeface="宋体"/>
              <a:cs typeface="宋体"/>
              <a:sym typeface="宋体"/>
            </a:endParaRPr>
          </a:p>
          <a:p>
            <a:pPr lvl="2" marL="228600" indent="685800">
              <a:spcBef>
                <a:spcPts val="500"/>
              </a:spcBef>
              <a:buSzTx/>
              <a:buNone/>
              <a:defRPr sz="1800"/>
            </a:pPr>
            <a:r>
              <a:rPr sz="2400"/>
              <a:t>IOS				              android</a:t>
            </a:r>
          </a:p>
        </p:txBody>
      </p:sp>
      <p:pic>
        <p:nvPicPr>
          <p:cNvPr id="51" name="image.png"/>
          <p:cNvPicPr/>
          <p:nvPr/>
        </p:nvPicPr>
        <p:blipFill>
          <a:blip r:embed="rId2">
            <a:extLst/>
          </a:blip>
          <a:stretch>
            <a:fillRect/>
          </a:stretch>
        </p:blipFill>
        <p:spPr>
          <a:xfrm>
            <a:off x="3224212" y="1401762"/>
            <a:ext cx="2663826" cy="4297363"/>
          </a:xfrm>
          <a:prstGeom prst="rect">
            <a:avLst/>
          </a:prstGeom>
          <a:ln w="12700">
            <a:miter lim="400000"/>
          </a:ln>
        </p:spPr>
      </p:pic>
      <p:pic>
        <p:nvPicPr>
          <p:cNvPr id="52" name="S50615-130929.jpg" descr="C:\Users\Administrator\Desktop\android截图\大企业版本android\S50615-130929.jpg"/>
          <p:cNvPicPr/>
          <p:nvPr/>
        </p:nvPicPr>
        <p:blipFill>
          <a:blip r:embed="rId3">
            <a:extLst/>
          </a:blip>
          <a:stretch>
            <a:fillRect/>
          </a:stretch>
        </p:blipFill>
        <p:spPr>
          <a:xfrm>
            <a:off x="5943600" y="1371600"/>
            <a:ext cx="2514600" cy="4470400"/>
          </a:xfrm>
          <a:prstGeom prst="rect">
            <a:avLst/>
          </a:prstGeom>
          <a:ln w="12700">
            <a:miter lim="400000"/>
          </a:ln>
        </p:spPr>
      </p:pic>
      <p:pic>
        <p:nvPicPr>
          <p:cNvPr id="53" name="IMG_0061.png" descr="C:\Users\Administrator\Desktop\ios截图\大企业版本\2015_06\IMG_0061.PNG"/>
          <p:cNvPicPr/>
          <p:nvPr/>
        </p:nvPicPr>
        <p:blipFill>
          <a:blip r:embed="rId4">
            <a:extLst/>
          </a:blip>
          <a:stretch>
            <a:fillRect/>
          </a:stretch>
        </p:blipFill>
        <p:spPr>
          <a:xfrm>
            <a:off x="457200" y="1447800"/>
            <a:ext cx="2743200" cy="4114800"/>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厂方货品首页</a:t>
            </a:r>
            <a:r>
              <a:rPr sz="3200"/>
              <a:t>-</a:t>
            </a:r>
            <a:r>
              <a:rPr sz="3200">
                <a:latin typeface="宋体"/>
                <a:ea typeface="宋体"/>
                <a:cs typeface="宋体"/>
                <a:sym typeface="宋体"/>
              </a:rPr>
              <a:t>筛选界面</a:t>
            </a:r>
            <a:endParaRPr sz="3200">
              <a:latin typeface="宋体"/>
              <a:ea typeface="宋体"/>
              <a:cs typeface="宋体"/>
              <a:sym typeface="宋体"/>
            </a:endParaRPr>
          </a:p>
          <a:p>
            <a:pPr lvl="2" marL="228600" indent="685800">
              <a:spcBef>
                <a:spcPts val="500"/>
              </a:spcBef>
              <a:buSzTx/>
              <a:buNone/>
              <a:defRPr sz="1800"/>
            </a:pPr>
            <a:r>
              <a:rPr sz="2400"/>
              <a:t>IOS				               android</a:t>
            </a:r>
            <a:endParaRPr sz="2400"/>
          </a:p>
          <a:p>
            <a:pPr lvl="2" marL="228600" indent="685800">
              <a:spcBef>
                <a:spcPts val="500"/>
              </a:spcBef>
              <a:buSzTx/>
              <a:buNone/>
              <a:defRPr sz="1800"/>
            </a:pPr>
            <a:r>
              <a:rPr sz="2400"/>
              <a:t>				</a:t>
            </a:r>
            <a:endParaRPr sz="2400"/>
          </a:p>
          <a:p>
            <a:pPr lvl="2" marL="228600" indent="685800">
              <a:spcBef>
                <a:spcPts val="500"/>
              </a:spcBef>
              <a:buSzTx/>
              <a:buNone/>
              <a:defRPr sz="1800"/>
            </a:pPr>
            <a:r>
              <a:rPr sz="2400"/>
              <a:t>			</a:t>
            </a:r>
          </a:p>
        </p:txBody>
      </p:sp>
      <p:sp>
        <p:nvSpPr>
          <p:cNvPr id="56" name="Shape 56"/>
          <p:cNvSpPr/>
          <p:nvPr/>
        </p:nvSpPr>
        <p:spPr>
          <a:xfrm>
            <a:off x="2971800" y="2590800"/>
            <a:ext cx="2667000" cy="17581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t>1</a:t>
            </a:r>
            <a:r>
              <a:rPr>
                <a:latin typeface="宋体"/>
                <a:ea typeface="宋体"/>
                <a:cs typeface="宋体"/>
                <a:sym typeface="宋体"/>
              </a:rPr>
              <a:t>、红色框</a:t>
            </a:r>
            <a:r>
              <a:t>android</a:t>
            </a:r>
            <a:r>
              <a:rPr>
                <a:latin typeface="宋体"/>
                <a:ea typeface="宋体"/>
                <a:cs typeface="宋体"/>
                <a:sym typeface="宋体"/>
              </a:rPr>
              <a:t>应改为可左右滑动</a:t>
            </a:r>
            <a:endParaRPr>
              <a:latin typeface="宋体"/>
              <a:ea typeface="宋体"/>
              <a:cs typeface="宋体"/>
              <a:sym typeface="宋体"/>
            </a:endParaRPr>
          </a:p>
          <a:p>
            <a:pPr lvl="0"/>
            <a:r>
              <a:t>2</a:t>
            </a:r>
            <a:r>
              <a:rPr>
                <a:latin typeface="宋体"/>
                <a:ea typeface="宋体"/>
                <a:cs typeface="宋体"/>
                <a:sym typeface="宋体"/>
              </a:rPr>
              <a:t>、相同筛选条件，</a:t>
            </a:r>
            <a:r>
              <a:t>android</a:t>
            </a:r>
            <a:r>
              <a:rPr>
                <a:latin typeface="宋体"/>
                <a:ea typeface="宋体"/>
                <a:cs typeface="宋体"/>
                <a:sym typeface="宋体"/>
              </a:rPr>
              <a:t>不显示筛选结果</a:t>
            </a:r>
            <a:endParaRPr>
              <a:latin typeface="宋体"/>
              <a:ea typeface="宋体"/>
              <a:cs typeface="宋体"/>
              <a:sym typeface="宋体"/>
            </a:endParaRPr>
          </a:p>
          <a:p>
            <a:pPr lvl="0"/>
            <a:r>
              <a:t>3</a:t>
            </a:r>
            <a:r>
              <a:rPr>
                <a:latin typeface="宋体"/>
                <a:ea typeface="宋体"/>
                <a:cs typeface="宋体"/>
                <a:sym typeface="宋体"/>
              </a:rPr>
              <a:t>、红色框两者布局不一致</a:t>
            </a:r>
          </a:p>
        </p:txBody>
      </p:sp>
      <p:pic>
        <p:nvPicPr>
          <p:cNvPr id="57" name="IMG_0166.png" descr="C:\Users\Administrator\Desktop\IMG_0166.PNG"/>
          <p:cNvPicPr/>
          <p:nvPr/>
        </p:nvPicPr>
        <p:blipFill>
          <a:blip r:embed="rId2">
            <a:extLst/>
          </a:blip>
          <a:stretch>
            <a:fillRect/>
          </a:stretch>
        </p:blipFill>
        <p:spPr>
          <a:xfrm>
            <a:off x="152400" y="1219200"/>
            <a:ext cx="2590800" cy="3886200"/>
          </a:xfrm>
          <a:prstGeom prst="rect">
            <a:avLst/>
          </a:prstGeom>
          <a:ln w="12700">
            <a:miter lim="400000"/>
          </a:ln>
        </p:spPr>
      </p:pic>
      <p:pic>
        <p:nvPicPr>
          <p:cNvPr id="58" name="S50627-104710.jpg" descr="C:\Users\Administrator\Desktop\S50627-104710.jpg"/>
          <p:cNvPicPr/>
          <p:nvPr/>
        </p:nvPicPr>
        <p:blipFill>
          <a:blip r:embed="rId3">
            <a:extLst/>
          </a:blip>
          <a:stretch>
            <a:fillRect/>
          </a:stretch>
        </p:blipFill>
        <p:spPr>
          <a:xfrm>
            <a:off x="5867400" y="1219200"/>
            <a:ext cx="2057400" cy="3657600"/>
          </a:xfrm>
          <a:prstGeom prst="rect">
            <a:avLst/>
          </a:prstGeom>
          <a:ln w="12700">
            <a:miter lim="400000"/>
          </a:ln>
        </p:spPr>
      </p:pic>
      <p:sp>
        <p:nvSpPr>
          <p:cNvPr id="59" name="Shape 59"/>
          <p:cNvSpPr/>
          <p:nvPr/>
        </p:nvSpPr>
        <p:spPr>
          <a:xfrm>
            <a:off x="5867400" y="1600200"/>
            <a:ext cx="2057400" cy="228600"/>
          </a:xfrm>
          <a:prstGeom prst="rect">
            <a:avLst/>
          </a:prstGeom>
          <a:ln w="12700">
            <a:solidFill>
              <a:srgbClr val="FF0000"/>
            </a:solidFill>
            <a:miter/>
          </a:ln>
        </p:spPr>
        <p:txBody>
          <a:bodyPr lIns="0" tIns="0" rIns="0" bIns="0"/>
          <a:lstStyle/>
          <a:p>
            <a:pPr lvl="0"/>
          </a:p>
        </p:txBody>
      </p:sp>
      <p:sp>
        <p:nvSpPr>
          <p:cNvPr id="60" name="Shape 60"/>
          <p:cNvSpPr/>
          <p:nvPr/>
        </p:nvSpPr>
        <p:spPr>
          <a:xfrm>
            <a:off x="152400" y="1752600"/>
            <a:ext cx="2667000" cy="304800"/>
          </a:xfrm>
          <a:prstGeom prst="rect">
            <a:avLst/>
          </a:prstGeom>
          <a:ln w="12700">
            <a:solidFill>
              <a:srgbClr val="FF0000"/>
            </a:solidFill>
            <a:miter/>
          </a:ln>
        </p:spPr>
        <p:txBody>
          <a:bodyPr lIns="0" tIns="0" rIns="0" bIns="0"/>
          <a:lstStyle/>
          <a:p>
            <a:pPr lvl="0"/>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Shape 62"/>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厂方货品首页</a:t>
            </a:r>
            <a:r>
              <a:rPr sz="3200"/>
              <a:t>-</a:t>
            </a:r>
            <a:r>
              <a:rPr sz="3200">
                <a:latin typeface="宋体"/>
                <a:ea typeface="宋体"/>
                <a:cs typeface="宋体"/>
                <a:sym typeface="宋体"/>
              </a:rPr>
              <a:t>筛选界面</a:t>
            </a:r>
            <a:endParaRPr sz="3200">
              <a:latin typeface="宋体"/>
              <a:ea typeface="宋体"/>
              <a:cs typeface="宋体"/>
              <a:sym typeface="宋体"/>
            </a:endParaRPr>
          </a:p>
          <a:p>
            <a:pPr lvl="2" marL="228600" indent="685800">
              <a:spcBef>
                <a:spcPts val="500"/>
              </a:spcBef>
              <a:buSzTx/>
              <a:buNone/>
              <a:defRPr sz="1800"/>
            </a:pPr>
            <a:r>
              <a:rPr sz="2400"/>
              <a:t>IOS				               android</a:t>
            </a:r>
            <a:endParaRPr sz="2400"/>
          </a:p>
          <a:p>
            <a:pPr lvl="2" marL="228600" indent="685800">
              <a:spcBef>
                <a:spcPts val="500"/>
              </a:spcBef>
              <a:buSzTx/>
              <a:buNone/>
              <a:defRPr sz="1800"/>
            </a:pPr>
            <a:r>
              <a:rPr sz="2400"/>
              <a:t>				</a:t>
            </a:r>
            <a:endParaRPr sz="2400"/>
          </a:p>
          <a:p>
            <a:pPr lvl="2" marL="228600" indent="685800">
              <a:spcBef>
                <a:spcPts val="500"/>
              </a:spcBef>
              <a:buSzTx/>
              <a:buNone/>
              <a:defRPr sz="1800"/>
            </a:pPr>
            <a:r>
              <a:rPr sz="2400"/>
              <a:t>			</a:t>
            </a:r>
          </a:p>
        </p:txBody>
      </p:sp>
      <p:pic>
        <p:nvPicPr>
          <p:cNvPr id="63" name="image.png"/>
          <p:cNvPicPr/>
          <p:nvPr/>
        </p:nvPicPr>
        <p:blipFill>
          <a:blip r:embed="rId2">
            <a:extLst/>
          </a:blip>
          <a:stretch>
            <a:fillRect/>
          </a:stretch>
        </p:blipFill>
        <p:spPr>
          <a:xfrm>
            <a:off x="2687637" y="944562"/>
            <a:ext cx="3616326" cy="5132388"/>
          </a:xfrm>
          <a:prstGeom prst="rect">
            <a:avLst/>
          </a:prstGeom>
          <a:ln w="12700">
            <a:miter lim="400000"/>
          </a:ln>
        </p:spPr>
      </p:pic>
      <p:pic>
        <p:nvPicPr>
          <p:cNvPr id="64" name="S50617-130558.jpg" descr="C:\Users\Administrator\Desktop\S50617-130558.jpg"/>
          <p:cNvPicPr/>
          <p:nvPr/>
        </p:nvPicPr>
        <p:blipFill>
          <a:blip r:embed="rId3">
            <a:extLst/>
          </a:blip>
          <a:stretch>
            <a:fillRect/>
          </a:stretch>
        </p:blipFill>
        <p:spPr>
          <a:xfrm>
            <a:off x="6324600" y="1219200"/>
            <a:ext cx="2400300" cy="4267200"/>
          </a:xfrm>
          <a:prstGeom prst="rect">
            <a:avLst/>
          </a:prstGeom>
          <a:ln w="12700">
            <a:miter lim="400000"/>
          </a:ln>
        </p:spPr>
      </p:pic>
      <p:pic>
        <p:nvPicPr>
          <p:cNvPr id="65" name="Q0CU8]US8X`QB}Z8[2@PLG0.png" descr="C:\Users\KevinXie\AppData\Roaming\Tencent\Users\173757130\QQ\WinTemp\RichOle\Q0CU8]US8X`QB}Z8[2@PLG0.png"/>
          <p:cNvPicPr/>
          <p:nvPr/>
        </p:nvPicPr>
        <p:blipFill>
          <a:blip r:embed="rId4">
            <a:extLst/>
          </a:blip>
          <a:stretch>
            <a:fillRect/>
          </a:stretch>
        </p:blipFill>
        <p:spPr>
          <a:xfrm>
            <a:off x="7620000" y="4365625"/>
            <a:ext cx="1524000" cy="2492375"/>
          </a:xfrm>
          <a:prstGeom prst="rect">
            <a:avLst/>
          </a:prstGeom>
          <a:ln w="12700">
            <a:miter lim="400000"/>
          </a:ln>
        </p:spPr>
      </p:pic>
      <p:pic>
        <p:nvPicPr>
          <p:cNvPr id="66" name="IMG_0131.png" descr="C:\Users\Administrator\Desktop\IMG_0131.PNG"/>
          <p:cNvPicPr/>
          <p:nvPr/>
        </p:nvPicPr>
        <p:blipFill>
          <a:blip r:embed="rId5">
            <a:extLst/>
          </a:blip>
          <a:stretch>
            <a:fillRect/>
          </a:stretch>
        </p:blipFill>
        <p:spPr>
          <a:xfrm>
            <a:off x="304800" y="1295400"/>
            <a:ext cx="2336800" cy="3505200"/>
          </a:xfrm>
          <a:prstGeom prst="rect">
            <a:avLst/>
          </a:prstGeom>
          <a:ln w="12700">
            <a:miter lim="400000"/>
          </a:ln>
        </p:spPr>
      </p:pic>
      <p:sp>
        <p:nvSpPr>
          <p:cNvPr id="67" name="Shape 67"/>
          <p:cNvSpPr/>
          <p:nvPr/>
        </p:nvSpPr>
        <p:spPr>
          <a:xfrm>
            <a:off x="6324600" y="1752600"/>
            <a:ext cx="457200" cy="228600"/>
          </a:xfrm>
          <a:prstGeom prst="rect">
            <a:avLst/>
          </a:prstGeom>
          <a:ln>
            <a:solidFill>
              <a:srgbClr val="FF0000"/>
            </a:solidFill>
            <a:miter/>
          </a:ln>
        </p:spPr>
        <p:txBody>
          <a:bodyPr lIns="0" tIns="0" rIns="0" bIns="0"/>
          <a:lstStyle/>
          <a:p>
            <a:pPr lvl="0"/>
          </a:p>
        </p:txBody>
      </p:sp>
      <p:sp>
        <p:nvSpPr>
          <p:cNvPr id="68" name="Shape 68"/>
          <p:cNvSpPr/>
          <p:nvPr/>
        </p:nvSpPr>
        <p:spPr>
          <a:xfrm>
            <a:off x="6324600" y="2362200"/>
            <a:ext cx="457200" cy="228600"/>
          </a:xfrm>
          <a:prstGeom prst="rect">
            <a:avLst/>
          </a:prstGeom>
          <a:ln>
            <a:solidFill>
              <a:srgbClr val="FF0000"/>
            </a:solidFill>
            <a:miter/>
          </a:ln>
        </p:spPr>
        <p:txBody>
          <a:bodyPr lIns="0" tIns="0" rIns="0" bIns="0"/>
          <a:lstStyle/>
          <a:p>
            <a:pPr lvl="0"/>
          </a:p>
        </p:txBody>
      </p:sp>
      <p:sp>
        <p:nvSpPr>
          <p:cNvPr id="69" name="Shape 69"/>
          <p:cNvSpPr/>
          <p:nvPr/>
        </p:nvSpPr>
        <p:spPr>
          <a:xfrm>
            <a:off x="2849956" y="5873384"/>
            <a:ext cx="1831477"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2600"/>
                </a:solidFill>
              </a:defRPr>
            </a:lvl1pPr>
          </a:lstStyle>
          <a:p>
            <a:pPr lvl="0">
              <a:defRPr>
                <a:solidFill>
                  <a:srgbClr val="000000"/>
                </a:solidFill>
              </a:defRPr>
            </a:pPr>
            <a:r>
              <a:rPr>
                <a:solidFill>
                  <a:srgbClr val="FF2600"/>
                </a:solidFill>
              </a:rPr>
              <a:t>问题6修改一致了</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body" idx="4294967295"/>
          </p:nvPr>
        </p:nvSpPr>
        <p:spPr>
          <a:xfrm>
            <a:off x="381000" y="304800"/>
            <a:ext cx="8305800" cy="58213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buChar char="•"/>
              <a:defRPr sz="1800"/>
            </a:pPr>
            <a:r>
              <a:rPr sz="3200">
                <a:latin typeface="宋体"/>
                <a:ea typeface="宋体"/>
                <a:cs typeface="宋体"/>
                <a:sym typeface="宋体"/>
              </a:rPr>
              <a:t>厂方订单</a:t>
            </a:r>
            <a:r>
              <a:rPr sz="3200"/>
              <a:t>-</a:t>
            </a:r>
            <a:r>
              <a:rPr sz="3200">
                <a:latin typeface="宋体"/>
                <a:ea typeface="宋体"/>
                <a:cs typeface="宋体"/>
                <a:sym typeface="宋体"/>
              </a:rPr>
              <a:t>待处理</a:t>
            </a:r>
            <a:endParaRPr sz="3200">
              <a:latin typeface="宋体"/>
              <a:ea typeface="宋体"/>
              <a:cs typeface="宋体"/>
              <a:sym typeface="宋体"/>
            </a:endParaRPr>
          </a:p>
          <a:p>
            <a:pPr lvl="2" marL="228600" indent="685800">
              <a:spcBef>
                <a:spcPts val="500"/>
              </a:spcBef>
              <a:buSzTx/>
              <a:buNone/>
              <a:defRPr sz="1800"/>
            </a:pPr>
            <a:r>
              <a:rPr sz="2400"/>
              <a:t>IOS				               android</a:t>
            </a:r>
            <a:endParaRPr sz="2400"/>
          </a:p>
          <a:p>
            <a:pPr lvl="2" marL="228600" indent="685800">
              <a:spcBef>
                <a:spcPts val="500"/>
              </a:spcBef>
              <a:buSzTx/>
              <a:buNone/>
              <a:defRPr sz="1800"/>
            </a:pPr>
            <a:r>
              <a:rPr sz="2400"/>
              <a:t>				</a:t>
            </a:r>
            <a:endParaRPr sz="2400"/>
          </a:p>
          <a:p>
            <a:pPr lvl="2" marL="228600" indent="685800">
              <a:spcBef>
                <a:spcPts val="500"/>
              </a:spcBef>
              <a:buSzTx/>
              <a:buNone/>
              <a:defRPr sz="1800"/>
            </a:pPr>
            <a:r>
              <a:rPr sz="2400"/>
              <a:t>			</a:t>
            </a:r>
          </a:p>
        </p:txBody>
      </p:sp>
      <p:sp>
        <p:nvSpPr>
          <p:cNvPr id="72" name="Shape 72"/>
          <p:cNvSpPr/>
          <p:nvPr/>
        </p:nvSpPr>
        <p:spPr>
          <a:xfrm>
            <a:off x="2971800" y="1524000"/>
            <a:ext cx="2133600" cy="3723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a:solidFill>
                  <a:srgbClr val="FF2600"/>
                </a:solidFill>
              </a:rPr>
              <a:t>1</a:t>
            </a:r>
            <a:r>
              <a:rPr>
                <a:solidFill>
                  <a:srgbClr val="FF2600"/>
                </a:solidFill>
                <a:latin typeface="宋体"/>
                <a:ea typeface="宋体"/>
                <a:cs typeface="宋体"/>
                <a:sym typeface="宋体"/>
              </a:rPr>
              <a:t>、</a:t>
            </a:r>
            <a:r>
              <a:rPr>
                <a:solidFill>
                  <a:srgbClr val="FF2600"/>
                </a:solidFill>
              </a:rPr>
              <a:t>ios</a:t>
            </a:r>
            <a:r>
              <a:rPr>
                <a:solidFill>
                  <a:srgbClr val="FF2600"/>
                </a:solidFill>
                <a:latin typeface="宋体"/>
                <a:ea typeface="宋体"/>
                <a:cs typeface="宋体"/>
                <a:sym typeface="宋体"/>
              </a:rPr>
              <a:t>点击订单号会进入厂商列表</a:t>
            </a:r>
            <a:endParaRPr>
              <a:solidFill>
                <a:srgbClr val="FF2600"/>
              </a:solidFill>
              <a:latin typeface="宋体"/>
              <a:ea typeface="宋体"/>
              <a:cs typeface="宋体"/>
              <a:sym typeface="宋体"/>
            </a:endParaRPr>
          </a:p>
          <a:p>
            <a:pPr lvl="0"/>
            <a:r>
              <a:t>2</a:t>
            </a:r>
            <a:r>
              <a:rPr>
                <a:latin typeface="宋体"/>
                <a:ea typeface="宋体"/>
                <a:cs typeface="宋体"/>
                <a:sym typeface="宋体"/>
              </a:rPr>
              <a:t>、两者风格不一致</a:t>
            </a:r>
            <a:endParaRPr>
              <a:latin typeface="宋体"/>
              <a:ea typeface="宋体"/>
              <a:cs typeface="宋体"/>
              <a:sym typeface="宋体"/>
            </a:endParaRPr>
          </a:p>
          <a:p>
            <a:pPr lvl="0"/>
            <a:r>
              <a:t>3</a:t>
            </a:r>
            <a:r>
              <a:rPr>
                <a:latin typeface="宋体"/>
                <a:ea typeface="宋体"/>
                <a:cs typeface="宋体"/>
                <a:sym typeface="宋体"/>
              </a:rPr>
              <a:t>、红色框</a:t>
            </a:r>
            <a:r>
              <a:t>android</a:t>
            </a:r>
            <a:r>
              <a:rPr>
                <a:latin typeface="宋体"/>
                <a:ea typeface="宋体"/>
                <a:cs typeface="宋体"/>
                <a:sym typeface="宋体"/>
              </a:rPr>
              <a:t>参照</a:t>
            </a:r>
            <a:r>
              <a:t>ios/</a:t>
            </a:r>
            <a:r>
              <a:rPr>
                <a:latin typeface="宋体"/>
                <a:ea typeface="宋体"/>
                <a:cs typeface="宋体"/>
                <a:sym typeface="宋体"/>
              </a:rPr>
              <a:t>原型更改</a:t>
            </a:r>
            <a:endParaRPr>
              <a:latin typeface="宋体"/>
              <a:ea typeface="宋体"/>
              <a:cs typeface="宋体"/>
              <a:sym typeface="宋体"/>
            </a:endParaRPr>
          </a:p>
          <a:p>
            <a:pPr lvl="0"/>
            <a:r>
              <a:rPr>
                <a:solidFill>
                  <a:srgbClr val="FF2600"/>
                </a:solidFill>
              </a:rPr>
              <a:t>4</a:t>
            </a:r>
            <a:r>
              <a:rPr>
                <a:solidFill>
                  <a:srgbClr val="FF2600"/>
                </a:solidFill>
                <a:latin typeface="宋体"/>
                <a:ea typeface="宋体"/>
                <a:cs typeface="宋体"/>
                <a:sym typeface="宋体"/>
              </a:rPr>
              <a:t>、</a:t>
            </a:r>
            <a:r>
              <a:rPr>
                <a:solidFill>
                  <a:srgbClr val="FF2600"/>
                </a:solidFill>
              </a:rPr>
              <a:t>ios</a:t>
            </a:r>
            <a:r>
              <a:rPr>
                <a:solidFill>
                  <a:srgbClr val="FF2600"/>
                </a:solidFill>
                <a:latin typeface="宋体"/>
                <a:ea typeface="宋体"/>
                <a:cs typeface="宋体"/>
                <a:sym typeface="宋体"/>
              </a:rPr>
              <a:t>订单号更改为</a:t>
            </a:r>
            <a:r>
              <a:rPr>
                <a:solidFill>
                  <a:srgbClr val="FF2600"/>
                </a:solidFill>
              </a:rPr>
              <a:t>‘</a:t>
            </a:r>
            <a:r>
              <a:rPr>
                <a:solidFill>
                  <a:srgbClr val="FF2600"/>
                </a:solidFill>
                <a:latin typeface="宋体"/>
                <a:ea typeface="宋体"/>
                <a:cs typeface="宋体"/>
                <a:sym typeface="宋体"/>
              </a:rPr>
              <a:t>订单编号</a:t>
            </a:r>
            <a:r>
              <a:rPr>
                <a:solidFill>
                  <a:srgbClr val="FF2600"/>
                </a:solidFill>
              </a:rPr>
              <a:t>’</a:t>
            </a:r>
            <a:endParaRPr>
              <a:solidFill>
                <a:srgbClr val="FF2600"/>
              </a:solidFill>
            </a:endParaRPr>
          </a:p>
          <a:p>
            <a:pPr lvl="0"/>
            <a:r>
              <a:t>4</a:t>
            </a:r>
            <a:r>
              <a:rPr>
                <a:latin typeface="宋体"/>
                <a:ea typeface="宋体"/>
                <a:cs typeface="宋体"/>
                <a:sym typeface="宋体"/>
              </a:rPr>
              <a:t>、参照原型图在右上角增加订单搜索功能</a:t>
            </a:r>
            <a:endParaRPr>
              <a:latin typeface="宋体"/>
              <a:ea typeface="宋体"/>
              <a:cs typeface="宋体"/>
              <a:sym typeface="宋体"/>
            </a:endParaRPr>
          </a:p>
          <a:p>
            <a:pPr lvl="0"/>
            <a:r>
              <a:t>5</a:t>
            </a:r>
            <a:r>
              <a:rPr>
                <a:latin typeface="宋体"/>
                <a:ea typeface="宋体"/>
                <a:cs typeface="宋体"/>
                <a:sym typeface="宋体"/>
              </a:rPr>
              <a:t>、参照原型图在订单时间增加统计货品件数和合计价格</a:t>
            </a:r>
          </a:p>
        </p:txBody>
      </p:sp>
      <p:pic>
        <p:nvPicPr>
          <p:cNvPr id="73" name="IMG_0169.png" descr="C:\Users\Administrator\Desktop\IMG_0169.PNG"/>
          <p:cNvPicPr/>
          <p:nvPr/>
        </p:nvPicPr>
        <p:blipFill>
          <a:blip r:embed="rId2">
            <a:extLst/>
          </a:blip>
          <a:stretch>
            <a:fillRect/>
          </a:stretch>
        </p:blipFill>
        <p:spPr>
          <a:xfrm>
            <a:off x="304800" y="1295400"/>
            <a:ext cx="2540000" cy="3810000"/>
          </a:xfrm>
          <a:prstGeom prst="rect">
            <a:avLst/>
          </a:prstGeom>
          <a:ln w="12700">
            <a:miter lim="400000"/>
          </a:ln>
        </p:spPr>
      </p:pic>
      <p:pic>
        <p:nvPicPr>
          <p:cNvPr id="74" name="S50627-110942.jpg" descr="C:\Users\Administrator\Desktop\S50627-110942.jpg"/>
          <p:cNvPicPr/>
          <p:nvPr/>
        </p:nvPicPr>
        <p:blipFill>
          <a:blip r:embed="rId3">
            <a:extLst/>
          </a:blip>
          <a:stretch>
            <a:fillRect/>
          </a:stretch>
        </p:blipFill>
        <p:spPr>
          <a:xfrm>
            <a:off x="5638800" y="1219200"/>
            <a:ext cx="2309813" cy="4106863"/>
          </a:xfrm>
          <a:prstGeom prst="rect">
            <a:avLst/>
          </a:prstGeom>
          <a:ln w="12700">
            <a:miter lim="400000"/>
          </a:ln>
        </p:spPr>
      </p:pic>
      <p:pic>
        <p:nvPicPr>
          <p:cNvPr id="75" name="QQ图片20150627111718.png" descr="C:\Users\Administrator\Desktop\QQ图片20150627111718.png"/>
          <p:cNvPicPr/>
          <p:nvPr/>
        </p:nvPicPr>
        <p:blipFill>
          <a:blip r:embed="rId4">
            <a:extLst/>
          </a:blip>
          <a:stretch>
            <a:fillRect/>
          </a:stretch>
        </p:blipFill>
        <p:spPr>
          <a:xfrm>
            <a:off x="8153400" y="609600"/>
            <a:ext cx="3028950" cy="5286375"/>
          </a:xfrm>
          <a:prstGeom prst="rect">
            <a:avLst/>
          </a:prstGeom>
          <a:ln w="12700">
            <a:miter lim="400000"/>
          </a:ln>
        </p:spPr>
      </p:pic>
      <p:sp>
        <p:nvSpPr>
          <p:cNvPr id="76" name="Shape 76"/>
          <p:cNvSpPr/>
          <p:nvPr/>
        </p:nvSpPr>
        <p:spPr>
          <a:xfrm>
            <a:off x="6781799" y="2667000"/>
            <a:ext cx="1143002" cy="228600"/>
          </a:xfrm>
          <a:prstGeom prst="rect">
            <a:avLst/>
          </a:prstGeom>
          <a:ln w="12700">
            <a:solidFill>
              <a:srgbClr val="FF0000"/>
            </a:solidFill>
            <a:miter/>
          </a:ln>
        </p:spPr>
        <p:txBody>
          <a:bodyPr lIns="0" tIns="0" rIns="0" bIns="0"/>
          <a:lstStyle/>
          <a:p>
            <a:pPr lvl="0"/>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BBE0E3"/>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BBE0E3"/>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